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notesSlides/notesSlide2.xml" ContentType="application/vnd.openxmlformats-officedocument.presentationml.notesSlide+xml"/>
  <Override PartName="/ppt/ink/ink2.xml" ContentType="application/inkml+xml"/>
  <Override PartName="/ppt/ink/ink3.xml" ContentType="application/inkml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4"/>
  </p:notesMasterIdLst>
  <p:sldIdLst>
    <p:sldId id="256" r:id="rId2"/>
    <p:sldId id="257" r:id="rId3"/>
    <p:sldId id="258" r:id="rId4"/>
    <p:sldId id="259" r:id="rId5"/>
    <p:sldId id="262" r:id="rId6"/>
    <p:sldId id="265" r:id="rId7"/>
    <p:sldId id="266" r:id="rId8"/>
    <p:sldId id="268" r:id="rId9"/>
    <p:sldId id="269" r:id="rId10"/>
    <p:sldId id="270" r:id="rId11"/>
    <p:sldId id="271" r:id="rId12"/>
    <p:sldId id="272" r:id="rId13"/>
    <p:sldId id="273" r:id="rId14"/>
    <p:sldId id="349" r:id="rId15"/>
    <p:sldId id="275" r:id="rId16"/>
    <p:sldId id="276" r:id="rId17"/>
    <p:sldId id="277" r:id="rId18"/>
    <p:sldId id="279" r:id="rId19"/>
    <p:sldId id="280" r:id="rId20"/>
    <p:sldId id="278" r:id="rId21"/>
    <p:sldId id="281" r:id="rId22"/>
    <p:sldId id="282" r:id="rId23"/>
    <p:sldId id="283" r:id="rId24"/>
    <p:sldId id="285" r:id="rId25"/>
    <p:sldId id="286" r:id="rId26"/>
    <p:sldId id="287" r:id="rId27"/>
    <p:sldId id="288" r:id="rId28"/>
    <p:sldId id="289" r:id="rId29"/>
    <p:sldId id="290" r:id="rId30"/>
    <p:sldId id="291" r:id="rId31"/>
    <p:sldId id="292" r:id="rId32"/>
    <p:sldId id="293" r:id="rId33"/>
    <p:sldId id="294" r:id="rId34"/>
    <p:sldId id="295" r:id="rId35"/>
    <p:sldId id="296" r:id="rId36"/>
    <p:sldId id="297" r:id="rId37"/>
    <p:sldId id="298" r:id="rId38"/>
    <p:sldId id="299" r:id="rId39"/>
    <p:sldId id="300" r:id="rId40"/>
    <p:sldId id="301" r:id="rId41"/>
    <p:sldId id="302" r:id="rId42"/>
    <p:sldId id="304" r:id="rId43"/>
    <p:sldId id="305" r:id="rId44"/>
    <p:sldId id="306" r:id="rId45"/>
    <p:sldId id="307" r:id="rId46"/>
    <p:sldId id="308" r:id="rId47"/>
    <p:sldId id="309" r:id="rId48"/>
    <p:sldId id="310" r:id="rId49"/>
    <p:sldId id="311" r:id="rId50"/>
    <p:sldId id="312" r:id="rId51"/>
    <p:sldId id="313" r:id="rId52"/>
    <p:sldId id="314" r:id="rId53"/>
    <p:sldId id="315" r:id="rId54"/>
    <p:sldId id="316" r:id="rId55"/>
    <p:sldId id="317" r:id="rId56"/>
    <p:sldId id="318" r:id="rId57"/>
    <p:sldId id="319" r:id="rId58"/>
    <p:sldId id="341" r:id="rId59"/>
    <p:sldId id="324" r:id="rId60"/>
    <p:sldId id="329" r:id="rId61"/>
    <p:sldId id="334" r:id="rId62"/>
    <p:sldId id="338" r:id="rId63"/>
    <p:sldId id="342" r:id="rId64"/>
    <p:sldId id="343" r:id="rId65"/>
    <p:sldId id="344" r:id="rId66"/>
    <p:sldId id="345" r:id="rId67"/>
    <p:sldId id="346" r:id="rId68"/>
    <p:sldId id="320" r:id="rId69"/>
    <p:sldId id="325" r:id="rId70"/>
    <p:sldId id="326" r:id="rId71"/>
    <p:sldId id="321" r:id="rId72"/>
    <p:sldId id="340" r:id="rId73"/>
    <p:sldId id="328" r:id="rId74"/>
    <p:sldId id="347" r:id="rId75"/>
    <p:sldId id="348" r:id="rId76"/>
    <p:sldId id="322" r:id="rId77"/>
    <p:sldId id="323" r:id="rId78"/>
    <p:sldId id="327" r:id="rId79"/>
    <p:sldId id="330" r:id="rId80"/>
    <p:sldId id="331" r:id="rId81"/>
    <p:sldId id="332" r:id="rId82"/>
    <p:sldId id="333" r:id="rId83"/>
    <p:sldId id="335" r:id="rId84"/>
    <p:sldId id="336" r:id="rId85"/>
    <p:sldId id="337" r:id="rId86"/>
    <p:sldId id="339" r:id="rId87"/>
    <p:sldId id="260" r:id="rId88"/>
    <p:sldId id="261" r:id="rId89"/>
    <p:sldId id="264" r:id="rId90"/>
    <p:sldId id="263" r:id="rId91"/>
    <p:sldId id="267" r:id="rId92"/>
    <p:sldId id="274" r:id="rId93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tion par défaut" id="{A401FE59-9967-41D9-A19B-197BC373AB4A}">
          <p14:sldIdLst>
            <p14:sldId id="256"/>
            <p14:sldId id="257"/>
          </p14:sldIdLst>
        </p14:section>
        <p14:section name="العلاقات" id="{8C0E9447-969F-4EF9-9337-3B0A31948FCE}">
          <p14:sldIdLst>
            <p14:sldId id="258"/>
            <p14:sldId id="259"/>
            <p14:sldId id="262"/>
            <p14:sldId id="265"/>
            <p14:sldId id="266"/>
            <p14:sldId id="268"/>
            <p14:sldId id="269"/>
            <p14:sldId id="270"/>
            <p14:sldId id="271"/>
            <p14:sldId id="272"/>
            <p14:sldId id="273"/>
            <p14:sldId id="349"/>
            <p14:sldId id="275"/>
            <p14:sldId id="276"/>
            <p14:sldId id="277"/>
            <p14:sldId id="279"/>
            <p14:sldId id="280"/>
            <p14:sldId id="278"/>
            <p14:sldId id="281"/>
          </p14:sldIdLst>
        </p14:section>
        <p14:section name="قابلية العد" id="{3736B9EC-3BBD-48AF-BBF4-7BECA3F1662C}">
          <p14:sldIdLst>
            <p14:sldId id="282"/>
            <p14:sldId id="283"/>
            <p14:sldId id="285"/>
            <p14:sldId id="286"/>
            <p14:sldId id="287"/>
            <p14:sldId id="288"/>
            <p14:sldId id="289"/>
            <p14:sldId id="290"/>
            <p14:sldId id="291"/>
          </p14:sldIdLst>
        </p14:section>
        <p14:section name="الزمر" id="{E8C47884-2F4C-47F6-BAC1-C518EF2BD5FB}">
          <p14:sldIdLst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4"/>
            <p14:sldId id="305"/>
            <p14:sldId id="306"/>
            <p14:sldId id="307"/>
            <p14:sldId id="308"/>
          </p14:sldIdLst>
        </p14:section>
        <p14:section name="امتحانات" id="{578A59F6-7B4A-4E95-8640-258512055FBD}">
          <p14:sldIdLst>
            <p14:sldId id="309"/>
            <p14:sldId id="310"/>
            <p14:sldId id="311"/>
            <p14:sldId id="312"/>
            <p14:sldId id="313"/>
            <p14:sldId id="314"/>
            <p14:sldId id="315"/>
            <p14:sldId id="316"/>
            <p14:sldId id="317"/>
            <p14:sldId id="318"/>
            <p14:sldId id="319"/>
            <p14:sldId id="341"/>
            <p14:sldId id="324"/>
            <p14:sldId id="329"/>
            <p14:sldId id="334"/>
            <p14:sldId id="338"/>
            <p14:sldId id="342"/>
            <p14:sldId id="343"/>
            <p14:sldId id="344"/>
            <p14:sldId id="345"/>
            <p14:sldId id="346"/>
            <p14:sldId id="320"/>
            <p14:sldId id="325"/>
            <p14:sldId id="326"/>
            <p14:sldId id="321"/>
            <p14:sldId id="340"/>
            <p14:sldId id="328"/>
            <p14:sldId id="347"/>
            <p14:sldId id="348"/>
            <p14:sldId id="322"/>
            <p14:sldId id="323"/>
            <p14:sldId id="327"/>
            <p14:sldId id="330"/>
            <p14:sldId id="331"/>
            <p14:sldId id="332"/>
            <p14:sldId id="333"/>
            <p14:sldId id="335"/>
            <p14:sldId id="336"/>
            <p14:sldId id="337"/>
            <p14:sldId id="339"/>
          </p14:sldIdLst>
        </p14:section>
        <p14:section name="zoom" id="{87C8ACE8-8B88-4D1D-A8C3-625D6EBE6BDD}">
          <p14:sldIdLst>
            <p14:sldId id="260"/>
            <p14:sldId id="261"/>
            <p14:sldId id="264"/>
            <p14:sldId id="263"/>
            <p14:sldId id="267"/>
            <p14:sldId id="27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E2BA5"/>
    <a:srgbClr val="2FFFFF"/>
    <a:srgbClr val="144DDC"/>
    <a:srgbClr val="1F1F1F"/>
    <a:srgbClr val="232323"/>
    <a:srgbClr val="000000"/>
    <a:srgbClr val="FF6699"/>
    <a:srgbClr val="E0E0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863F32E-15B1-4419-AA10-3CCEC3FD8405}" v="10087" dt="2024-01-03T13:10:33.30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4" autoAdjust="0"/>
    <p:restoredTop sz="94697" autoAdjust="0"/>
  </p:normalViewPr>
  <p:slideViewPr>
    <p:cSldViewPr snapToGrid="0">
      <p:cViewPr>
        <p:scale>
          <a:sx n="78" d="100"/>
          <a:sy n="78" d="100"/>
        </p:scale>
        <p:origin x="360" y="6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7827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notesMaster" Target="notesMasters/notesMaster1.xml"/><Relationship Id="rId9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acinekac@gmail.com" userId="75154cfcc0d57808" providerId="LiveId" clId="{0863F32E-15B1-4419-AA10-3CCEC3FD8405}"/>
    <pc:docChg chg="undo redo custSel addSld delSld modSld sldOrd addSection delSection modSection">
      <pc:chgData name="yacinekac@gmail.com" userId="75154cfcc0d57808" providerId="LiveId" clId="{0863F32E-15B1-4419-AA10-3CCEC3FD8405}" dt="2024-01-03T13:10:33.309" v="20445"/>
      <pc:docMkLst>
        <pc:docMk/>
      </pc:docMkLst>
      <pc:sldChg chg="modSp add del mod">
        <pc:chgData name="yacinekac@gmail.com" userId="75154cfcc0d57808" providerId="LiveId" clId="{0863F32E-15B1-4419-AA10-3CCEC3FD8405}" dt="2023-12-29T01:02:20.446" v="245" actId="47"/>
        <pc:sldMkLst>
          <pc:docMk/>
          <pc:sldMk cId="0" sldId="256"/>
        </pc:sldMkLst>
        <pc:spChg chg="mod">
          <ac:chgData name="yacinekac@gmail.com" userId="75154cfcc0d57808" providerId="LiveId" clId="{0863F32E-15B1-4419-AA10-3CCEC3FD8405}" dt="2023-12-29T00:55:14.812" v="21" actId="20577"/>
          <ac:spMkLst>
            <pc:docMk/>
            <pc:sldMk cId="0" sldId="256"/>
            <ac:spMk id="2" creationId="{A1BB108D-66DF-2CA2-ADCE-80D9BC158A16}"/>
          </ac:spMkLst>
        </pc:spChg>
      </pc:sldChg>
      <pc:sldChg chg="addSp delSp modSp add del mod delAnim modAnim">
        <pc:chgData name="yacinekac@gmail.com" userId="75154cfcc0d57808" providerId="LiveId" clId="{0863F32E-15B1-4419-AA10-3CCEC3FD8405}" dt="2023-12-29T20:17:58.831" v="11766" actId="20577"/>
        <pc:sldMkLst>
          <pc:docMk/>
          <pc:sldMk cId="0" sldId="257"/>
        </pc:sldMkLst>
        <pc:spChg chg="mod">
          <ac:chgData name="yacinekac@gmail.com" userId="75154cfcc0d57808" providerId="LiveId" clId="{0863F32E-15B1-4419-AA10-3CCEC3FD8405}" dt="2023-12-29T00:55:52.157" v="27" actId="14100"/>
          <ac:spMkLst>
            <pc:docMk/>
            <pc:sldMk cId="0" sldId="257"/>
            <ac:spMk id="2" creationId="{4AF52E98-F179-D865-2F2E-D051772F6FCE}"/>
          </ac:spMkLst>
        </pc:spChg>
        <pc:spChg chg="mod">
          <ac:chgData name="yacinekac@gmail.com" userId="75154cfcc0d57808" providerId="LiveId" clId="{0863F32E-15B1-4419-AA10-3CCEC3FD8405}" dt="2023-12-29T20:17:58.831" v="11766" actId="20577"/>
          <ac:spMkLst>
            <pc:docMk/>
            <pc:sldMk cId="0" sldId="257"/>
            <ac:spMk id="5" creationId="{B524D442-7309-4868-63D5-041ED543D46C}"/>
          </ac:spMkLst>
        </pc:spChg>
        <pc:spChg chg="del">
          <ac:chgData name="yacinekac@gmail.com" userId="75154cfcc0d57808" providerId="LiveId" clId="{0863F32E-15B1-4419-AA10-3CCEC3FD8405}" dt="2023-12-29T00:55:25.969" v="22" actId="478"/>
          <ac:spMkLst>
            <pc:docMk/>
            <pc:sldMk cId="0" sldId="257"/>
            <ac:spMk id="6" creationId="{D418F35C-DE25-F071-A432-6B474E953F3E}"/>
          </ac:spMkLst>
        </pc:spChg>
        <pc:spChg chg="mod">
          <ac:chgData name="yacinekac@gmail.com" userId="75154cfcc0d57808" providerId="LiveId" clId="{0863F32E-15B1-4419-AA10-3CCEC3FD8405}" dt="2023-12-29T00:57:09.694" v="105" actId="20577"/>
          <ac:spMkLst>
            <pc:docMk/>
            <pc:sldMk cId="0" sldId="257"/>
            <ac:spMk id="11" creationId="{1E05EB69-F769-9600-74BD-85094D9D912B}"/>
          </ac:spMkLst>
        </pc:spChg>
        <pc:spChg chg="del">
          <ac:chgData name="yacinekac@gmail.com" userId="75154cfcc0d57808" providerId="LiveId" clId="{0863F32E-15B1-4419-AA10-3CCEC3FD8405}" dt="2023-12-29T00:56:09.291" v="30" actId="478"/>
          <ac:spMkLst>
            <pc:docMk/>
            <pc:sldMk cId="0" sldId="257"/>
            <ac:spMk id="12" creationId="{581DF900-3426-95AF-003A-0A1CBFB3F03E}"/>
          </ac:spMkLst>
        </pc:spChg>
        <pc:spChg chg="mod">
          <ac:chgData name="yacinekac@gmail.com" userId="75154cfcc0d57808" providerId="LiveId" clId="{0863F32E-15B1-4419-AA10-3CCEC3FD8405}" dt="2023-12-29T00:57:38.579" v="165" actId="20577"/>
          <ac:spMkLst>
            <pc:docMk/>
            <pc:sldMk cId="0" sldId="257"/>
            <ac:spMk id="18" creationId="{B5502BDD-B2CE-209C-46CE-E3A354640E95}"/>
          </ac:spMkLst>
        </pc:spChg>
        <pc:spChg chg="del">
          <ac:chgData name="yacinekac@gmail.com" userId="75154cfcc0d57808" providerId="LiveId" clId="{0863F32E-15B1-4419-AA10-3CCEC3FD8405}" dt="2023-12-29T00:56:35.537" v="38" actId="478"/>
          <ac:spMkLst>
            <pc:docMk/>
            <pc:sldMk cId="0" sldId="257"/>
            <ac:spMk id="19" creationId="{1405A2FC-3FA7-1F6D-7A1F-9F8A691227B8}"/>
          </ac:spMkLst>
        </pc:spChg>
        <pc:spChg chg="mod">
          <ac:chgData name="yacinekac@gmail.com" userId="75154cfcc0d57808" providerId="LiveId" clId="{0863F32E-15B1-4419-AA10-3CCEC3FD8405}" dt="2023-12-29T00:57:27.647" v="144" actId="20577"/>
          <ac:spMkLst>
            <pc:docMk/>
            <pc:sldMk cId="0" sldId="257"/>
            <ac:spMk id="25" creationId="{6F30E0E4-50A4-E214-EC53-4A895DD76861}"/>
          </ac:spMkLst>
        </pc:spChg>
        <pc:spChg chg="del">
          <ac:chgData name="yacinekac@gmail.com" userId="75154cfcc0d57808" providerId="LiveId" clId="{0863F32E-15B1-4419-AA10-3CCEC3FD8405}" dt="2023-12-29T00:56:15.199" v="31" actId="478"/>
          <ac:spMkLst>
            <pc:docMk/>
            <pc:sldMk cId="0" sldId="257"/>
            <ac:spMk id="26" creationId="{4A109A86-B350-5E92-C0F4-941F78B933EE}"/>
          </ac:spMkLst>
        </pc:spChg>
        <pc:spChg chg="del topLvl">
          <ac:chgData name="yacinekac@gmail.com" userId="75154cfcc0d57808" providerId="LiveId" clId="{0863F32E-15B1-4419-AA10-3CCEC3FD8405}" dt="2023-12-29T00:56:23.501" v="34" actId="478"/>
          <ac:spMkLst>
            <pc:docMk/>
            <pc:sldMk cId="0" sldId="257"/>
            <ac:spMk id="29" creationId="{00800CFC-367C-DAB6-E3E7-D1EE8C6CAD5C}"/>
          </ac:spMkLst>
        </pc:spChg>
        <pc:spChg chg="add del mod">
          <ac:chgData name="yacinekac@gmail.com" userId="75154cfcc0d57808" providerId="LiveId" clId="{0863F32E-15B1-4419-AA10-3CCEC3FD8405}" dt="2023-12-29T02:24:37.522" v="2341" actId="478"/>
          <ac:spMkLst>
            <pc:docMk/>
            <pc:sldMk cId="0" sldId="257"/>
            <ac:spMk id="31" creationId="{CBC4C4FD-3E8F-15FF-0B09-62C9F2CC6F08}"/>
          </ac:spMkLst>
        </pc:spChg>
        <pc:spChg chg="add del mod">
          <ac:chgData name="yacinekac@gmail.com" userId="75154cfcc0d57808" providerId="LiveId" clId="{0863F32E-15B1-4419-AA10-3CCEC3FD8405}" dt="2023-12-29T02:26:16.879" v="2375" actId="478"/>
          <ac:spMkLst>
            <pc:docMk/>
            <pc:sldMk cId="0" sldId="257"/>
            <ac:spMk id="32" creationId="{6CCFB241-A7B6-19FD-E9CB-343D9C225038}"/>
          </ac:spMkLst>
        </pc:spChg>
        <pc:spChg chg="add del mod">
          <ac:chgData name="yacinekac@gmail.com" userId="75154cfcc0d57808" providerId="LiveId" clId="{0863F32E-15B1-4419-AA10-3CCEC3FD8405}" dt="2023-12-29T02:26:21.803" v="2376" actId="478"/>
          <ac:spMkLst>
            <pc:docMk/>
            <pc:sldMk cId="0" sldId="257"/>
            <ac:spMk id="34" creationId="{7189A1AA-E37C-6D2A-B832-377CDDFD96E9}"/>
          </ac:spMkLst>
        </pc:spChg>
        <pc:grpChg chg="del mod">
          <ac:chgData name="yacinekac@gmail.com" userId="75154cfcc0d57808" providerId="LiveId" clId="{0863F32E-15B1-4419-AA10-3CCEC3FD8405}" dt="2023-12-29T00:55:58.831" v="28" actId="478"/>
          <ac:grpSpMkLst>
            <pc:docMk/>
            <pc:sldMk cId="0" sldId="257"/>
            <ac:grpSpMk id="3" creationId="{DBE6CE0C-ABF6-B148-030D-3375C00C496B}"/>
          </ac:grpSpMkLst>
        </pc:grpChg>
        <pc:grpChg chg="mod topLvl">
          <ac:chgData name="yacinekac@gmail.com" userId="75154cfcc0d57808" providerId="LiveId" clId="{0863F32E-15B1-4419-AA10-3CCEC3FD8405}" dt="2023-12-29T20:17:46.072" v="11731" actId="14100"/>
          <ac:grpSpMkLst>
            <pc:docMk/>
            <pc:sldMk cId="0" sldId="257"/>
            <ac:grpSpMk id="4" creationId="{2BBB7E24-75D7-44CF-25E2-05CFB8785B79}"/>
          </ac:grpSpMkLst>
        </pc:grpChg>
        <pc:grpChg chg="del">
          <ac:chgData name="yacinekac@gmail.com" userId="75154cfcc0d57808" providerId="LiveId" clId="{0863F32E-15B1-4419-AA10-3CCEC3FD8405}" dt="2023-12-29T00:56:04.268" v="29" actId="478"/>
          <ac:grpSpMkLst>
            <pc:docMk/>
            <pc:sldMk cId="0" sldId="257"/>
            <ac:grpSpMk id="9" creationId="{9349CA3E-7ECC-DEF5-C5FD-0E8A9E99EBCF}"/>
          </ac:grpSpMkLst>
        </pc:grpChg>
        <pc:grpChg chg="topLvl">
          <ac:chgData name="yacinekac@gmail.com" userId="75154cfcc0d57808" providerId="LiveId" clId="{0863F32E-15B1-4419-AA10-3CCEC3FD8405}" dt="2023-12-29T00:56:04.268" v="29" actId="478"/>
          <ac:grpSpMkLst>
            <pc:docMk/>
            <pc:sldMk cId="0" sldId="257"/>
            <ac:grpSpMk id="10" creationId="{6F876F56-98BD-A756-B816-921CAE3F5C6A}"/>
          </ac:grpSpMkLst>
        </pc:grpChg>
        <pc:grpChg chg="del">
          <ac:chgData name="yacinekac@gmail.com" userId="75154cfcc0d57808" providerId="LiveId" clId="{0863F32E-15B1-4419-AA10-3CCEC3FD8405}" dt="2023-12-29T00:56:28.397" v="35" actId="478"/>
          <ac:grpSpMkLst>
            <pc:docMk/>
            <pc:sldMk cId="0" sldId="257"/>
            <ac:grpSpMk id="16" creationId="{4A80F6F4-8276-1B86-B6A2-B26FB58DA497}"/>
          </ac:grpSpMkLst>
        </pc:grpChg>
        <pc:grpChg chg="topLvl">
          <ac:chgData name="yacinekac@gmail.com" userId="75154cfcc0d57808" providerId="LiveId" clId="{0863F32E-15B1-4419-AA10-3CCEC3FD8405}" dt="2023-12-29T00:56:28.397" v="35" actId="478"/>
          <ac:grpSpMkLst>
            <pc:docMk/>
            <pc:sldMk cId="0" sldId="257"/>
            <ac:grpSpMk id="17" creationId="{08338829-586F-355A-5C0E-3386F810CBAE}"/>
          </ac:grpSpMkLst>
        </pc:grpChg>
        <pc:grpChg chg="del">
          <ac:chgData name="yacinekac@gmail.com" userId="75154cfcc0d57808" providerId="LiveId" clId="{0863F32E-15B1-4419-AA10-3CCEC3FD8405}" dt="2023-12-29T00:56:23.501" v="34" actId="478"/>
          <ac:grpSpMkLst>
            <pc:docMk/>
            <pc:sldMk cId="0" sldId="257"/>
            <ac:grpSpMk id="23" creationId="{1921E0AA-3F93-CED7-2B61-D064BF9C60C2}"/>
          </ac:grpSpMkLst>
        </pc:grpChg>
        <pc:grpChg chg="topLvl">
          <ac:chgData name="yacinekac@gmail.com" userId="75154cfcc0d57808" providerId="LiveId" clId="{0863F32E-15B1-4419-AA10-3CCEC3FD8405}" dt="2023-12-29T00:56:23.501" v="34" actId="478"/>
          <ac:grpSpMkLst>
            <pc:docMk/>
            <pc:sldMk cId="0" sldId="257"/>
            <ac:grpSpMk id="24" creationId="{1E79879C-565E-FF3D-B4DE-1912F4314298}"/>
          </ac:grpSpMkLst>
        </pc:grpChg>
        <pc:picChg chg="del topLvl">
          <ac:chgData name="yacinekac@gmail.com" userId="75154cfcc0d57808" providerId="LiveId" clId="{0863F32E-15B1-4419-AA10-3CCEC3FD8405}" dt="2023-12-29T00:55:58.831" v="28" actId="478"/>
          <ac:picMkLst>
            <pc:docMk/>
            <pc:sldMk cId="0" sldId="257"/>
            <ac:picMk id="8" creationId="{7C5AE86A-C47B-8718-0C6F-5CBDF0517727}"/>
          </ac:picMkLst>
        </pc:picChg>
        <pc:picChg chg="del topLvl">
          <ac:chgData name="yacinekac@gmail.com" userId="75154cfcc0d57808" providerId="LiveId" clId="{0863F32E-15B1-4419-AA10-3CCEC3FD8405}" dt="2023-12-29T00:56:04.268" v="29" actId="478"/>
          <ac:picMkLst>
            <pc:docMk/>
            <pc:sldMk cId="0" sldId="257"/>
            <ac:picMk id="15" creationId="{6D1A6707-3FFF-DF1F-921A-92A3DE386FF2}"/>
          </ac:picMkLst>
        </pc:picChg>
        <pc:picChg chg="del topLvl">
          <ac:chgData name="yacinekac@gmail.com" userId="75154cfcc0d57808" providerId="LiveId" clId="{0863F32E-15B1-4419-AA10-3CCEC3FD8405}" dt="2023-12-29T00:56:28.397" v="35" actId="478"/>
          <ac:picMkLst>
            <pc:docMk/>
            <pc:sldMk cId="0" sldId="257"/>
            <ac:picMk id="22" creationId="{3194950C-ECE6-92FF-1B67-56BE66B41904}"/>
          </ac:picMkLst>
        </pc:picChg>
        <pc:picChg chg="add del">
          <ac:chgData name="yacinekac@gmail.com" userId="75154cfcc0d57808" providerId="LiveId" clId="{0863F32E-15B1-4419-AA10-3CCEC3FD8405}" dt="2023-12-29T00:56:20.019" v="33"/>
          <ac:picMkLst>
            <pc:docMk/>
            <pc:sldMk cId="0" sldId="257"/>
            <ac:picMk id="1026" creationId="{4BB8D6C4-948F-6E91-E91F-DAAB23DE581A}"/>
          </ac:picMkLst>
        </pc:picChg>
        <pc:picChg chg="add del">
          <ac:chgData name="yacinekac@gmail.com" userId="75154cfcc0d57808" providerId="LiveId" clId="{0863F32E-15B1-4419-AA10-3CCEC3FD8405}" dt="2023-12-29T00:56:31.947" v="37"/>
          <ac:picMkLst>
            <pc:docMk/>
            <pc:sldMk cId="0" sldId="257"/>
            <ac:picMk id="1028" creationId="{76C01971-EED8-FF30-6531-60E96D127975}"/>
          </ac:picMkLst>
        </pc:picChg>
      </pc:sldChg>
      <pc:sldChg chg="addSp delSp modSp new mod ord modAnim">
        <pc:chgData name="yacinekac@gmail.com" userId="75154cfcc0d57808" providerId="LiveId" clId="{0863F32E-15B1-4419-AA10-3CCEC3FD8405}" dt="2023-12-29T16:42:20.995" v="7716" actId="20578"/>
        <pc:sldMkLst>
          <pc:docMk/>
          <pc:sldMk cId="834394131" sldId="258"/>
        </pc:sldMkLst>
        <pc:spChg chg="add del mod">
          <ac:chgData name="yacinekac@gmail.com" userId="75154cfcc0d57808" providerId="LiveId" clId="{0863F32E-15B1-4419-AA10-3CCEC3FD8405}" dt="2023-12-29T01:04:26.115" v="286" actId="478"/>
          <ac:spMkLst>
            <pc:docMk/>
            <pc:sldMk cId="834394131" sldId="258"/>
            <ac:spMk id="2" creationId="{A45ABD73-5B44-68F2-9CE4-89DAE4B514CC}"/>
          </ac:spMkLst>
        </pc:spChg>
        <pc:spChg chg="add mod">
          <ac:chgData name="yacinekac@gmail.com" userId="75154cfcc0d57808" providerId="LiveId" clId="{0863F32E-15B1-4419-AA10-3CCEC3FD8405}" dt="2023-12-29T01:05:24.794" v="322" actId="1076"/>
          <ac:spMkLst>
            <pc:docMk/>
            <pc:sldMk cId="834394131" sldId="258"/>
            <ac:spMk id="3" creationId="{223F4061-7561-B188-3EBD-9527ADE80C07}"/>
          </ac:spMkLst>
        </pc:spChg>
        <pc:spChg chg="add del mod">
          <ac:chgData name="yacinekac@gmail.com" userId="75154cfcc0d57808" providerId="LiveId" clId="{0863F32E-15B1-4419-AA10-3CCEC3FD8405}" dt="2023-12-29T01:07:58.034" v="324" actId="478"/>
          <ac:spMkLst>
            <pc:docMk/>
            <pc:sldMk cId="834394131" sldId="258"/>
            <ac:spMk id="4" creationId="{578C60E3-9B09-1BF0-DF5F-EA66A8E5546B}"/>
          </ac:spMkLst>
        </pc:spChg>
        <pc:spChg chg="add mod">
          <ac:chgData name="yacinekac@gmail.com" userId="75154cfcc0d57808" providerId="LiveId" clId="{0863F32E-15B1-4419-AA10-3CCEC3FD8405}" dt="2023-12-29T01:17:49.037" v="715" actId="14100"/>
          <ac:spMkLst>
            <pc:docMk/>
            <pc:sldMk cId="834394131" sldId="258"/>
            <ac:spMk id="5" creationId="{74D3DBB2-F703-8FFC-87E3-3A8797D39070}"/>
          </ac:spMkLst>
        </pc:spChg>
        <pc:spChg chg="add del mod">
          <ac:chgData name="yacinekac@gmail.com" userId="75154cfcc0d57808" providerId="LiveId" clId="{0863F32E-15B1-4419-AA10-3CCEC3FD8405}" dt="2023-12-29T01:13:52.412" v="621" actId="478"/>
          <ac:spMkLst>
            <pc:docMk/>
            <pc:sldMk cId="834394131" sldId="258"/>
            <ac:spMk id="6" creationId="{550BBA95-2E7D-3AE6-D6D9-336F058DDD5D}"/>
          </ac:spMkLst>
        </pc:spChg>
        <pc:spChg chg="add mod">
          <ac:chgData name="yacinekac@gmail.com" userId="75154cfcc0d57808" providerId="LiveId" clId="{0863F32E-15B1-4419-AA10-3CCEC3FD8405}" dt="2023-12-29T01:19:08.228" v="793" actId="20577"/>
          <ac:spMkLst>
            <pc:docMk/>
            <pc:sldMk cId="834394131" sldId="258"/>
            <ac:spMk id="7" creationId="{4E68535D-F6EF-968E-9C13-1A3FD0B5BD8C}"/>
          </ac:spMkLst>
        </pc:spChg>
        <pc:spChg chg="add mod">
          <ac:chgData name="yacinekac@gmail.com" userId="75154cfcc0d57808" providerId="LiveId" clId="{0863F32E-15B1-4419-AA10-3CCEC3FD8405}" dt="2023-12-29T01:21:59.254" v="869" actId="14100"/>
          <ac:spMkLst>
            <pc:docMk/>
            <pc:sldMk cId="834394131" sldId="258"/>
            <ac:spMk id="8" creationId="{92CF0524-1837-ECA0-4968-6615504B53B3}"/>
          </ac:spMkLst>
        </pc:spChg>
        <pc:spChg chg="add mod">
          <ac:chgData name="yacinekac@gmail.com" userId="75154cfcc0d57808" providerId="LiveId" clId="{0863F32E-15B1-4419-AA10-3CCEC3FD8405}" dt="2023-12-29T01:26:17.021" v="942" actId="207"/>
          <ac:spMkLst>
            <pc:docMk/>
            <pc:sldMk cId="834394131" sldId="258"/>
            <ac:spMk id="9" creationId="{28A470F7-BF66-8294-CC10-0F7E21AA4F01}"/>
          </ac:spMkLst>
        </pc:spChg>
        <pc:spChg chg="add del mod">
          <ac:chgData name="yacinekac@gmail.com" userId="75154cfcc0d57808" providerId="LiveId" clId="{0863F32E-15B1-4419-AA10-3CCEC3FD8405}" dt="2023-12-29T02:26:25.473" v="2377" actId="478"/>
          <ac:spMkLst>
            <pc:docMk/>
            <pc:sldMk cId="834394131" sldId="258"/>
            <ac:spMk id="15" creationId="{57A6B4AE-3612-03D4-3E6B-E8EE73B7B4D8}"/>
          </ac:spMkLst>
        </pc:spChg>
        <pc:grpChg chg="mod">
          <ac:chgData name="yacinekac@gmail.com" userId="75154cfcc0d57808" providerId="LiveId" clId="{0863F32E-15B1-4419-AA10-3CCEC3FD8405}" dt="2023-12-29T01:27:11.112" v="947"/>
          <ac:grpSpMkLst>
            <pc:docMk/>
            <pc:sldMk cId="834394131" sldId="258"/>
            <ac:grpSpMk id="12" creationId="{0BF179B3-1EBF-E910-B5DF-0A8CC7752B79}"/>
          </ac:grpSpMkLst>
        </pc:grpChg>
        <pc:graphicFrameChg chg="add del mod modGraphic">
          <ac:chgData name="yacinekac@gmail.com" userId="75154cfcc0d57808" providerId="LiveId" clId="{0863F32E-15B1-4419-AA10-3CCEC3FD8405}" dt="2023-12-29T01:01:57.729" v="169" actId="478"/>
          <ac:graphicFrameMkLst>
            <pc:docMk/>
            <pc:sldMk cId="834394131" sldId="258"/>
            <ac:graphicFrameMk id="24" creationId="{CF9911ED-CB96-FD37-5CC9-D3E0F7AA4D95}"/>
          </ac:graphicFrameMkLst>
        </pc:graphicFrameChg>
        <pc:picChg chg="add del">
          <ac:chgData name="yacinekac@gmail.com" userId="75154cfcc0d57808" providerId="LiveId" clId="{0863F32E-15B1-4419-AA10-3CCEC3FD8405}" dt="2023-12-29T01:25:56.703" v="940"/>
          <ac:picMkLst>
            <pc:docMk/>
            <pc:sldMk cId="834394131" sldId="258"/>
            <ac:picMk id="2050" creationId="{330F9E70-D1FE-D04A-3550-68433906D151}"/>
          </ac:picMkLst>
        </pc:picChg>
        <pc:inkChg chg="add del mod">
          <ac:chgData name="yacinekac@gmail.com" userId="75154cfcc0d57808" providerId="LiveId" clId="{0863F32E-15B1-4419-AA10-3CCEC3FD8405}" dt="2023-12-29T01:27:11.470" v="948" actId="9405"/>
          <ac:inkMkLst>
            <pc:docMk/>
            <pc:sldMk cId="834394131" sldId="258"/>
            <ac:inkMk id="10" creationId="{FD90F1FE-B83B-C635-A4FF-612409DDE17F}"/>
          </ac:inkMkLst>
        </pc:inkChg>
        <pc:inkChg chg="add del mod">
          <ac:chgData name="yacinekac@gmail.com" userId="75154cfcc0d57808" providerId="LiveId" clId="{0863F32E-15B1-4419-AA10-3CCEC3FD8405}" dt="2023-12-29T01:27:11.112" v="947"/>
          <ac:inkMkLst>
            <pc:docMk/>
            <pc:sldMk cId="834394131" sldId="258"/>
            <ac:inkMk id="11" creationId="{24ADC500-1E16-9B5F-D81A-6EC3B8B9FE06}"/>
          </ac:inkMkLst>
        </pc:inkChg>
        <pc:inkChg chg="add del">
          <ac:chgData name="yacinekac@gmail.com" userId="75154cfcc0d57808" providerId="LiveId" clId="{0863F32E-15B1-4419-AA10-3CCEC3FD8405}" dt="2023-12-29T01:27:14.604" v="950" actId="9405"/>
          <ac:inkMkLst>
            <pc:docMk/>
            <pc:sldMk cId="834394131" sldId="258"/>
            <ac:inkMk id="13" creationId="{95A86D29-4E02-9D38-8BE5-9DC1BEEB2728}"/>
          </ac:inkMkLst>
        </pc:inkChg>
        <pc:inkChg chg="add">
          <ac:chgData name="yacinekac@gmail.com" userId="75154cfcc0d57808" providerId="LiveId" clId="{0863F32E-15B1-4419-AA10-3CCEC3FD8405}" dt="2023-12-29T01:27:15.895" v="951" actId="9405"/>
          <ac:inkMkLst>
            <pc:docMk/>
            <pc:sldMk cId="834394131" sldId="258"/>
            <ac:inkMk id="14" creationId="{37E67274-6328-308B-1F66-08C4A6E0F6CE}"/>
          </ac:inkMkLst>
        </pc:inkChg>
      </pc:sldChg>
      <pc:sldChg chg="new del">
        <pc:chgData name="yacinekac@gmail.com" userId="75154cfcc0d57808" providerId="LiveId" clId="{0863F32E-15B1-4419-AA10-3CCEC3FD8405}" dt="2023-12-29T01:02:59.496" v="248" actId="680"/>
        <pc:sldMkLst>
          <pc:docMk/>
          <pc:sldMk cId="2234232531" sldId="258"/>
        </pc:sldMkLst>
      </pc:sldChg>
      <pc:sldChg chg="del">
        <pc:chgData name="yacinekac@gmail.com" userId="75154cfcc0d57808" providerId="LiveId" clId="{0863F32E-15B1-4419-AA10-3CCEC3FD8405}" dt="2023-12-29T01:02:03.275" v="171" actId="47"/>
        <pc:sldMkLst>
          <pc:docMk/>
          <pc:sldMk cId="3455579893" sldId="259"/>
        </pc:sldMkLst>
        <pc:spChg chg="add mod">
          <ac:chgData name="yacinekac@gmail.com" userId="75154cfcc0d57808" providerId="LiveId" clId="{0863F32E-15B1-4419-AA10-3CCEC3FD8405}" dt="2023-12-29T01:50:38.590" v="1548" actId="207"/>
          <ac:spMkLst>
            <pc:docMk/>
            <pc:sldMk cId="3455579893" sldId="259"/>
            <ac:spMk id="2" creationId="{52330BE2-FC8E-361C-2B9D-76F0574731DA}"/>
          </ac:spMkLst>
        </pc:spChg>
        <pc:spChg chg="add del mod">
          <ac:chgData name="yacinekac@gmail.com" userId="75154cfcc0d57808" providerId="LiveId" clId="{0863F32E-15B1-4419-AA10-3CCEC3FD8405}" dt="2023-12-29T01:35:24.799" v="1144"/>
          <ac:spMkLst>
            <pc:docMk/>
            <pc:sldMk cId="3455579893" sldId="259"/>
            <ac:spMk id="3" creationId="{1EBD1CE4-3224-BC91-E407-0B66B8532634}"/>
          </ac:spMkLst>
        </pc:spChg>
        <pc:spChg chg="add del mod">
          <ac:chgData name="yacinekac@gmail.com" userId="75154cfcc0d57808" providerId="LiveId" clId="{0863F32E-15B1-4419-AA10-3CCEC3FD8405}" dt="2023-12-29T01:35:24.799" v="1144"/>
          <ac:spMkLst>
            <pc:docMk/>
            <pc:sldMk cId="3455579893" sldId="259"/>
            <ac:spMk id="4" creationId="{BD6A4455-0E38-A18D-6F09-F610D5C8F31F}"/>
          </ac:spMkLst>
        </pc:spChg>
        <pc:spChg chg="add del mod">
          <ac:chgData name="yacinekac@gmail.com" userId="75154cfcc0d57808" providerId="LiveId" clId="{0863F32E-15B1-4419-AA10-3CCEC3FD8405}" dt="2023-12-29T01:35:24.799" v="1144"/>
          <ac:spMkLst>
            <pc:docMk/>
            <pc:sldMk cId="3455579893" sldId="259"/>
            <ac:spMk id="5" creationId="{1059FFD9-06BA-32C6-8ACE-49833F54E9BA}"/>
          </ac:spMkLst>
        </pc:spChg>
        <pc:spChg chg="add del mod">
          <ac:chgData name="yacinekac@gmail.com" userId="75154cfcc0d57808" providerId="LiveId" clId="{0863F32E-15B1-4419-AA10-3CCEC3FD8405}" dt="2023-12-29T01:35:24.799" v="1144"/>
          <ac:spMkLst>
            <pc:docMk/>
            <pc:sldMk cId="3455579893" sldId="259"/>
            <ac:spMk id="6" creationId="{267DF18C-A736-9190-E034-0B5D0EC6AE4C}"/>
          </ac:spMkLst>
        </pc:spChg>
        <pc:spChg chg="add del mod">
          <ac:chgData name="yacinekac@gmail.com" userId="75154cfcc0d57808" providerId="LiveId" clId="{0863F32E-15B1-4419-AA10-3CCEC3FD8405}" dt="2023-12-29T01:35:24.799" v="1144"/>
          <ac:spMkLst>
            <pc:docMk/>
            <pc:sldMk cId="3455579893" sldId="259"/>
            <ac:spMk id="7" creationId="{FB09A8A4-D43F-C08E-E641-DA2C2F5AC646}"/>
          </ac:spMkLst>
        </pc:spChg>
        <pc:spChg chg="add del mod">
          <ac:chgData name="yacinekac@gmail.com" userId="75154cfcc0d57808" providerId="LiveId" clId="{0863F32E-15B1-4419-AA10-3CCEC3FD8405}" dt="2023-12-29T01:35:24.799" v="1144"/>
          <ac:spMkLst>
            <pc:docMk/>
            <pc:sldMk cId="3455579893" sldId="259"/>
            <ac:spMk id="8" creationId="{749A7BCE-95F9-DAD1-41CF-17B3ECCBEB73}"/>
          </ac:spMkLst>
        </pc:spChg>
        <pc:spChg chg="add del mod">
          <ac:chgData name="yacinekac@gmail.com" userId="75154cfcc0d57808" providerId="LiveId" clId="{0863F32E-15B1-4419-AA10-3CCEC3FD8405}" dt="2023-12-29T01:35:24.799" v="1144"/>
          <ac:spMkLst>
            <pc:docMk/>
            <pc:sldMk cId="3455579893" sldId="259"/>
            <ac:spMk id="9" creationId="{F0436859-DA7A-3022-8C8E-11DAC05228B7}"/>
          </ac:spMkLst>
        </pc:spChg>
        <pc:spChg chg="add del mod">
          <ac:chgData name="yacinekac@gmail.com" userId="75154cfcc0d57808" providerId="LiveId" clId="{0863F32E-15B1-4419-AA10-3CCEC3FD8405}" dt="2023-12-29T01:35:24.799" v="1144"/>
          <ac:spMkLst>
            <pc:docMk/>
            <pc:sldMk cId="3455579893" sldId="259"/>
            <ac:spMk id="10" creationId="{31968A38-B928-DC73-24E6-9A94426975CA}"/>
          </ac:spMkLst>
        </pc:spChg>
        <pc:spChg chg="add del mod">
          <ac:chgData name="yacinekac@gmail.com" userId="75154cfcc0d57808" providerId="LiveId" clId="{0863F32E-15B1-4419-AA10-3CCEC3FD8405}" dt="2023-12-29T01:35:24.799" v="1144"/>
          <ac:spMkLst>
            <pc:docMk/>
            <pc:sldMk cId="3455579893" sldId="259"/>
            <ac:spMk id="11" creationId="{FE1B030C-3FDE-63D5-E63F-106D5CCF2690}"/>
          </ac:spMkLst>
        </pc:spChg>
        <pc:spChg chg="add del mod">
          <ac:chgData name="yacinekac@gmail.com" userId="75154cfcc0d57808" providerId="LiveId" clId="{0863F32E-15B1-4419-AA10-3CCEC3FD8405}" dt="2023-12-29T01:35:24.799" v="1144"/>
          <ac:spMkLst>
            <pc:docMk/>
            <pc:sldMk cId="3455579893" sldId="259"/>
            <ac:spMk id="12" creationId="{560D5DFE-0CB0-70CC-7BF0-042050272B1C}"/>
          </ac:spMkLst>
        </pc:spChg>
        <pc:spChg chg="add del mod">
          <ac:chgData name="yacinekac@gmail.com" userId="75154cfcc0d57808" providerId="LiveId" clId="{0863F32E-15B1-4419-AA10-3CCEC3FD8405}" dt="2023-12-29T01:35:24.799" v="1144"/>
          <ac:spMkLst>
            <pc:docMk/>
            <pc:sldMk cId="3455579893" sldId="259"/>
            <ac:spMk id="13" creationId="{F71CAD84-2FAC-291A-7E8C-A939407C8398}"/>
          </ac:spMkLst>
        </pc:spChg>
        <pc:spChg chg="add del mod">
          <ac:chgData name="yacinekac@gmail.com" userId="75154cfcc0d57808" providerId="LiveId" clId="{0863F32E-15B1-4419-AA10-3CCEC3FD8405}" dt="2023-12-29T01:35:24.799" v="1144"/>
          <ac:spMkLst>
            <pc:docMk/>
            <pc:sldMk cId="3455579893" sldId="259"/>
            <ac:spMk id="14" creationId="{E718C4E2-8F63-0EC5-F01F-B632EC0588B0}"/>
          </ac:spMkLst>
        </pc:spChg>
        <pc:spChg chg="add del mod">
          <ac:chgData name="yacinekac@gmail.com" userId="75154cfcc0d57808" providerId="LiveId" clId="{0863F32E-15B1-4419-AA10-3CCEC3FD8405}" dt="2023-12-29T01:35:24.799" v="1144"/>
          <ac:spMkLst>
            <pc:docMk/>
            <pc:sldMk cId="3455579893" sldId="259"/>
            <ac:spMk id="15" creationId="{CD37D838-AB80-6149-CFBC-13669E987286}"/>
          </ac:spMkLst>
        </pc:spChg>
        <pc:spChg chg="add del mod">
          <ac:chgData name="yacinekac@gmail.com" userId="75154cfcc0d57808" providerId="LiveId" clId="{0863F32E-15B1-4419-AA10-3CCEC3FD8405}" dt="2023-12-29T01:35:24.799" v="1144"/>
          <ac:spMkLst>
            <pc:docMk/>
            <pc:sldMk cId="3455579893" sldId="259"/>
            <ac:spMk id="16" creationId="{24A9621F-5315-561F-D42E-B05908913024}"/>
          </ac:spMkLst>
        </pc:spChg>
        <pc:spChg chg="add mod">
          <ac:chgData name="yacinekac@gmail.com" userId="75154cfcc0d57808" providerId="LiveId" clId="{0863F32E-15B1-4419-AA10-3CCEC3FD8405}" dt="2023-12-29T02:36:17.874" v="2430" actId="207"/>
          <ac:spMkLst>
            <pc:docMk/>
            <pc:sldMk cId="3455579893" sldId="259"/>
            <ac:spMk id="18" creationId="{2B3A144E-76C1-CA3A-E65E-AF5289441DAD}"/>
          </ac:spMkLst>
        </pc:spChg>
        <pc:spChg chg="add mod">
          <ac:chgData name="yacinekac@gmail.com" userId="75154cfcc0d57808" providerId="LiveId" clId="{0863F32E-15B1-4419-AA10-3CCEC3FD8405}" dt="2023-12-29T01:36:29.254" v="1152" actId="164"/>
          <ac:spMkLst>
            <pc:docMk/>
            <pc:sldMk cId="3455579893" sldId="259"/>
            <ac:spMk id="19" creationId="{4EE90107-511B-D3D6-EE30-2B5866F138FB}"/>
          </ac:spMkLst>
        </pc:spChg>
        <pc:spChg chg="add del mod">
          <ac:chgData name="yacinekac@gmail.com" userId="75154cfcc0d57808" providerId="LiveId" clId="{0863F32E-15B1-4419-AA10-3CCEC3FD8405}" dt="2023-12-29T01:36:06.626" v="1149" actId="164"/>
          <ac:spMkLst>
            <pc:docMk/>
            <pc:sldMk cId="3455579893" sldId="259"/>
            <ac:spMk id="20" creationId="{52A5E47C-3693-12A9-898A-62C088F81613}"/>
          </ac:spMkLst>
        </pc:spChg>
        <pc:spChg chg="add mod">
          <ac:chgData name="yacinekac@gmail.com" userId="75154cfcc0d57808" providerId="LiveId" clId="{0863F32E-15B1-4419-AA10-3CCEC3FD8405}" dt="2023-12-29T01:36:22.609" v="1151" actId="164"/>
          <ac:spMkLst>
            <pc:docMk/>
            <pc:sldMk cId="3455579893" sldId="259"/>
            <ac:spMk id="21" creationId="{C7C0BBF1-095E-FEDF-DCA9-40B5996F20AB}"/>
          </ac:spMkLst>
        </pc:spChg>
        <pc:spChg chg="add mod">
          <ac:chgData name="yacinekac@gmail.com" userId="75154cfcc0d57808" providerId="LiveId" clId="{0863F32E-15B1-4419-AA10-3CCEC3FD8405}" dt="2023-12-29T01:36:13.246" v="1150" actId="164"/>
          <ac:spMkLst>
            <pc:docMk/>
            <pc:sldMk cId="3455579893" sldId="259"/>
            <ac:spMk id="22" creationId="{1756C7B2-8E0E-966B-26B0-C069D76461BA}"/>
          </ac:spMkLst>
        </pc:spChg>
        <pc:spChg chg="add del mod">
          <ac:chgData name="yacinekac@gmail.com" userId="75154cfcc0d57808" providerId="LiveId" clId="{0863F32E-15B1-4419-AA10-3CCEC3FD8405}" dt="2023-12-29T02:32:12.102" v="2408" actId="478"/>
          <ac:spMkLst>
            <pc:docMk/>
            <pc:sldMk cId="3455579893" sldId="259"/>
            <ac:spMk id="23" creationId="{F092C667-4841-D739-1145-159D069F92D4}"/>
          </ac:spMkLst>
        </pc:spChg>
        <pc:spChg chg="del mod">
          <ac:chgData name="yacinekac@gmail.com" userId="75154cfcc0d57808" providerId="LiveId" clId="{0863F32E-15B1-4419-AA10-3CCEC3FD8405}" dt="2023-12-29T01:37:15.152" v="1178" actId="478"/>
          <ac:spMkLst>
            <pc:docMk/>
            <pc:sldMk cId="3455579893" sldId="259"/>
            <ac:spMk id="25" creationId="{711A357A-A1C7-30A3-A442-A38B57567784}"/>
          </ac:spMkLst>
        </pc:spChg>
        <pc:spChg chg="del mod">
          <ac:chgData name="yacinekac@gmail.com" userId="75154cfcc0d57808" providerId="LiveId" clId="{0863F32E-15B1-4419-AA10-3CCEC3FD8405}" dt="2023-12-29T01:37:11.804" v="1177" actId="478"/>
          <ac:spMkLst>
            <pc:docMk/>
            <pc:sldMk cId="3455579893" sldId="259"/>
            <ac:spMk id="26" creationId="{86301F7B-9273-5151-0C4E-07F24040153F}"/>
          </ac:spMkLst>
        </pc:spChg>
        <pc:spChg chg="del mod">
          <ac:chgData name="yacinekac@gmail.com" userId="75154cfcc0d57808" providerId="LiveId" clId="{0863F32E-15B1-4419-AA10-3CCEC3FD8405}" dt="2023-12-29T01:38:04.855" v="1182" actId="478"/>
          <ac:spMkLst>
            <pc:docMk/>
            <pc:sldMk cId="3455579893" sldId="259"/>
            <ac:spMk id="28" creationId="{E1510614-069C-99CC-0330-00CBBB4E3DF5}"/>
          </ac:spMkLst>
        </pc:spChg>
        <pc:spChg chg="del mod">
          <ac:chgData name="yacinekac@gmail.com" userId="75154cfcc0d57808" providerId="LiveId" clId="{0863F32E-15B1-4419-AA10-3CCEC3FD8405}" dt="2023-12-29T01:37:57.324" v="1181" actId="478"/>
          <ac:spMkLst>
            <pc:docMk/>
            <pc:sldMk cId="3455579893" sldId="259"/>
            <ac:spMk id="29" creationId="{08DE50D9-19CE-7A23-C7C4-A55DAAF02440}"/>
          </ac:spMkLst>
        </pc:spChg>
        <pc:spChg chg="mod">
          <ac:chgData name="yacinekac@gmail.com" userId="75154cfcc0d57808" providerId="LiveId" clId="{0863F32E-15B1-4419-AA10-3CCEC3FD8405}" dt="2023-12-29T01:36:56.358" v="1175" actId="20577"/>
          <ac:spMkLst>
            <pc:docMk/>
            <pc:sldMk cId="3455579893" sldId="259"/>
            <ac:spMk id="31" creationId="{A694E461-083D-17ED-6622-4E3B0CD1F56D}"/>
          </ac:spMkLst>
        </pc:spChg>
        <pc:spChg chg="del mod">
          <ac:chgData name="yacinekac@gmail.com" userId="75154cfcc0d57808" providerId="LiveId" clId="{0863F32E-15B1-4419-AA10-3CCEC3FD8405}" dt="2023-12-29T01:37:01.983" v="1176" actId="478"/>
          <ac:spMkLst>
            <pc:docMk/>
            <pc:sldMk cId="3455579893" sldId="259"/>
            <ac:spMk id="32" creationId="{9B080412-AAB9-6CCA-B789-C6414DD94A44}"/>
          </ac:spMkLst>
        </pc:spChg>
        <pc:spChg chg="del mod">
          <ac:chgData name="yacinekac@gmail.com" userId="75154cfcc0d57808" providerId="LiveId" clId="{0863F32E-15B1-4419-AA10-3CCEC3FD8405}" dt="2023-12-29T01:37:26.764" v="1179" actId="478"/>
          <ac:spMkLst>
            <pc:docMk/>
            <pc:sldMk cId="3455579893" sldId="259"/>
            <ac:spMk id="34" creationId="{7B7B78F9-B565-313E-AA17-28CE370022F9}"/>
          </ac:spMkLst>
        </pc:spChg>
        <pc:spChg chg="del mod">
          <ac:chgData name="yacinekac@gmail.com" userId="75154cfcc0d57808" providerId="LiveId" clId="{0863F32E-15B1-4419-AA10-3CCEC3FD8405}" dt="2023-12-29T01:37:30.324" v="1180" actId="478"/>
          <ac:spMkLst>
            <pc:docMk/>
            <pc:sldMk cId="3455579893" sldId="259"/>
            <ac:spMk id="35" creationId="{C6E037D4-506C-6092-C626-626D3D905547}"/>
          </ac:spMkLst>
        </pc:spChg>
        <pc:spChg chg="add del mod">
          <ac:chgData name="yacinekac@gmail.com" userId="75154cfcc0d57808" providerId="LiveId" clId="{0863F32E-15B1-4419-AA10-3CCEC3FD8405}" dt="2023-12-29T01:46:57.295" v="1491" actId="207"/>
          <ac:spMkLst>
            <pc:docMk/>
            <pc:sldMk cId="3455579893" sldId="259"/>
            <ac:spMk id="36" creationId="{A36DE1A8-435C-74A4-1CA2-303583B00CA8}"/>
          </ac:spMkLst>
        </pc:spChg>
        <pc:spChg chg="add mod">
          <ac:chgData name="yacinekac@gmail.com" userId="75154cfcc0d57808" providerId="LiveId" clId="{0863F32E-15B1-4419-AA10-3CCEC3FD8405}" dt="2023-12-29T01:36:13.246" v="1150" actId="164"/>
          <ac:spMkLst>
            <pc:docMk/>
            <pc:sldMk cId="3455579893" sldId="259"/>
            <ac:spMk id="37" creationId="{BCFCBDB1-BD61-207B-5E2F-419227AB20C7}"/>
          </ac:spMkLst>
        </pc:spChg>
        <pc:spChg chg="add mod">
          <ac:chgData name="yacinekac@gmail.com" userId="75154cfcc0d57808" providerId="LiveId" clId="{0863F32E-15B1-4419-AA10-3CCEC3FD8405}" dt="2023-12-29T01:36:22.609" v="1151" actId="164"/>
          <ac:spMkLst>
            <pc:docMk/>
            <pc:sldMk cId="3455579893" sldId="259"/>
            <ac:spMk id="38" creationId="{4A7755ED-6D6F-627A-ABC4-95EAB6547BDD}"/>
          </ac:spMkLst>
        </pc:spChg>
        <pc:spChg chg="add mod">
          <ac:chgData name="yacinekac@gmail.com" userId="75154cfcc0d57808" providerId="LiveId" clId="{0863F32E-15B1-4419-AA10-3CCEC3FD8405}" dt="2023-12-29T01:36:29.254" v="1152" actId="164"/>
          <ac:spMkLst>
            <pc:docMk/>
            <pc:sldMk cId="3455579893" sldId="259"/>
            <ac:spMk id="39" creationId="{571EC38B-62D4-874E-DA4B-36714B554FD4}"/>
          </ac:spMkLst>
        </pc:spChg>
        <pc:spChg chg="add mod">
          <ac:chgData name="yacinekac@gmail.com" userId="75154cfcc0d57808" providerId="LiveId" clId="{0863F32E-15B1-4419-AA10-3CCEC3FD8405}" dt="2023-12-29T01:36:29.254" v="1152" actId="164"/>
          <ac:spMkLst>
            <pc:docMk/>
            <pc:sldMk cId="3455579893" sldId="259"/>
            <ac:spMk id="40" creationId="{4FB7B58F-0D8A-DB05-870A-72B964F690E8}"/>
          </ac:spMkLst>
        </pc:spChg>
        <pc:spChg chg="add del mod">
          <ac:chgData name="yacinekac@gmail.com" userId="75154cfcc0d57808" providerId="LiveId" clId="{0863F32E-15B1-4419-AA10-3CCEC3FD8405}" dt="2023-12-29T01:46:42.130" v="1487" actId="207"/>
          <ac:spMkLst>
            <pc:docMk/>
            <pc:sldMk cId="3455579893" sldId="259"/>
            <ac:spMk id="41" creationId="{2723A694-395F-33A5-CED5-F44BBBE4D32B}"/>
          </ac:spMkLst>
        </pc:spChg>
        <pc:spChg chg="add mod">
          <ac:chgData name="yacinekac@gmail.com" userId="75154cfcc0d57808" providerId="LiveId" clId="{0863F32E-15B1-4419-AA10-3CCEC3FD8405}" dt="2023-12-29T01:36:22.609" v="1151" actId="164"/>
          <ac:spMkLst>
            <pc:docMk/>
            <pc:sldMk cId="3455579893" sldId="259"/>
            <ac:spMk id="42" creationId="{0FA29E5B-E602-67C1-D33D-535B7C468573}"/>
          </ac:spMkLst>
        </pc:spChg>
        <pc:spChg chg="add mod">
          <ac:chgData name="yacinekac@gmail.com" userId="75154cfcc0d57808" providerId="LiveId" clId="{0863F32E-15B1-4419-AA10-3CCEC3FD8405}" dt="2023-12-29T01:36:13.246" v="1150" actId="164"/>
          <ac:spMkLst>
            <pc:docMk/>
            <pc:sldMk cId="3455579893" sldId="259"/>
            <ac:spMk id="43" creationId="{0C39B7CA-8A1A-07B9-DA93-F432FF31F512}"/>
          </ac:spMkLst>
        </pc:spChg>
        <pc:spChg chg="add del mod">
          <ac:chgData name="yacinekac@gmail.com" userId="75154cfcc0d57808" providerId="LiveId" clId="{0863F32E-15B1-4419-AA10-3CCEC3FD8405}" dt="2023-12-29T01:51:14.985" v="1551" actId="478"/>
          <ac:spMkLst>
            <pc:docMk/>
            <pc:sldMk cId="3455579893" sldId="259"/>
            <ac:spMk id="51" creationId="{FB901469-3864-A9F3-C46E-4FAFE91B263D}"/>
          </ac:spMkLst>
        </pc:spChg>
        <pc:spChg chg="add mod">
          <ac:chgData name="yacinekac@gmail.com" userId="75154cfcc0d57808" providerId="LiveId" clId="{0863F32E-15B1-4419-AA10-3CCEC3FD8405}" dt="2023-12-29T02:20:38.768" v="2150"/>
          <ac:spMkLst>
            <pc:docMk/>
            <pc:sldMk cId="3455579893" sldId="259"/>
            <ac:spMk id="60" creationId="{59DCD959-F462-BB13-612D-47E98DB99BB6}"/>
          </ac:spMkLst>
        </pc:spChg>
        <pc:spChg chg="add mod">
          <ac:chgData name="yacinekac@gmail.com" userId="75154cfcc0d57808" providerId="LiveId" clId="{0863F32E-15B1-4419-AA10-3CCEC3FD8405}" dt="2023-12-29T11:45:46.470" v="3141"/>
          <ac:spMkLst>
            <pc:docMk/>
            <pc:sldMk cId="3455579893" sldId="259"/>
            <ac:spMk id="61" creationId="{922C20C7-D979-46E0-8617-033EB1664C23}"/>
          </ac:spMkLst>
        </pc:spChg>
        <pc:spChg chg="add del mod">
          <ac:chgData name="yacinekac@gmail.com" userId="75154cfcc0d57808" providerId="LiveId" clId="{0863F32E-15B1-4419-AA10-3CCEC3FD8405}" dt="2023-12-29T02:32:18.368" v="2410" actId="478"/>
          <ac:spMkLst>
            <pc:docMk/>
            <pc:sldMk cId="3455579893" sldId="259"/>
            <ac:spMk id="62" creationId="{0DF738F8-AAE3-24C4-756C-2F203CAADC43}"/>
          </ac:spMkLst>
        </pc:spChg>
        <pc:grpChg chg="add del mod">
          <ac:chgData name="yacinekac@gmail.com" userId="75154cfcc0d57808" providerId="LiveId" clId="{0863F32E-15B1-4419-AA10-3CCEC3FD8405}" dt="2023-12-29T01:37:11.804" v="1177" actId="478"/>
          <ac:grpSpMkLst>
            <pc:docMk/>
            <pc:sldMk cId="3455579893" sldId="259"/>
            <ac:grpSpMk id="24" creationId="{BCA358F5-7055-6E35-5052-C92E7F1A281C}"/>
          </ac:grpSpMkLst>
        </pc:grpChg>
        <pc:grpChg chg="add del mod">
          <ac:chgData name="yacinekac@gmail.com" userId="75154cfcc0d57808" providerId="LiveId" clId="{0863F32E-15B1-4419-AA10-3CCEC3FD8405}" dt="2023-12-29T01:37:57.324" v="1181" actId="478"/>
          <ac:grpSpMkLst>
            <pc:docMk/>
            <pc:sldMk cId="3455579893" sldId="259"/>
            <ac:grpSpMk id="27" creationId="{CB72CC8A-3B91-564A-BBD7-C1223D6097FC}"/>
          </ac:grpSpMkLst>
        </pc:grpChg>
        <pc:grpChg chg="add del mod">
          <ac:chgData name="yacinekac@gmail.com" userId="75154cfcc0d57808" providerId="LiveId" clId="{0863F32E-15B1-4419-AA10-3CCEC3FD8405}" dt="2023-12-29T01:37:01.983" v="1176" actId="478"/>
          <ac:grpSpMkLst>
            <pc:docMk/>
            <pc:sldMk cId="3455579893" sldId="259"/>
            <ac:grpSpMk id="30" creationId="{24002448-FBF4-0EAF-D4EC-04F30F233CAA}"/>
          </ac:grpSpMkLst>
        </pc:grpChg>
        <pc:grpChg chg="add del mod">
          <ac:chgData name="yacinekac@gmail.com" userId="75154cfcc0d57808" providerId="LiveId" clId="{0863F32E-15B1-4419-AA10-3CCEC3FD8405}" dt="2023-12-29T01:37:26.764" v="1179" actId="478"/>
          <ac:grpSpMkLst>
            <pc:docMk/>
            <pc:sldMk cId="3455579893" sldId="259"/>
            <ac:grpSpMk id="33" creationId="{B75C975B-409E-6A09-A9D8-909246CEFE7B}"/>
          </ac:grpSpMkLst>
        </pc:grpChg>
        <pc:grpChg chg="add mod">
          <ac:chgData name="yacinekac@gmail.com" userId="75154cfcc0d57808" providerId="LiveId" clId="{0863F32E-15B1-4419-AA10-3CCEC3FD8405}" dt="2023-12-29T01:36:06.626" v="1149" actId="164"/>
          <ac:grpSpMkLst>
            <pc:docMk/>
            <pc:sldMk cId="3455579893" sldId="259"/>
            <ac:grpSpMk id="45" creationId="{A8E83A17-3F5E-6D95-C734-94A8CC71DAF7}"/>
          </ac:grpSpMkLst>
        </pc:grpChg>
        <pc:grpChg chg="add mod">
          <ac:chgData name="yacinekac@gmail.com" userId="75154cfcc0d57808" providerId="LiveId" clId="{0863F32E-15B1-4419-AA10-3CCEC3FD8405}" dt="2023-12-29T02:16:01.301" v="2128" actId="688"/>
          <ac:grpSpMkLst>
            <pc:docMk/>
            <pc:sldMk cId="3455579893" sldId="259"/>
            <ac:grpSpMk id="46" creationId="{39504701-3B83-CA6C-9A56-EC4D93C9F6D4}"/>
          </ac:grpSpMkLst>
        </pc:grpChg>
        <pc:grpChg chg="add mod">
          <ac:chgData name="yacinekac@gmail.com" userId="75154cfcc0d57808" providerId="LiveId" clId="{0863F32E-15B1-4419-AA10-3CCEC3FD8405}" dt="2023-12-29T01:36:22.609" v="1151" actId="164"/>
          <ac:grpSpMkLst>
            <pc:docMk/>
            <pc:sldMk cId="3455579893" sldId="259"/>
            <ac:grpSpMk id="47" creationId="{084C90E3-67A3-55AC-813C-D316E62E2C26}"/>
          </ac:grpSpMkLst>
        </pc:grpChg>
        <pc:grpChg chg="add mod">
          <ac:chgData name="yacinekac@gmail.com" userId="75154cfcc0d57808" providerId="LiveId" clId="{0863F32E-15B1-4419-AA10-3CCEC3FD8405}" dt="2023-12-29T01:36:29.254" v="1152" actId="164"/>
          <ac:grpSpMkLst>
            <pc:docMk/>
            <pc:sldMk cId="3455579893" sldId="259"/>
            <ac:grpSpMk id="48" creationId="{9DCDD333-7529-1AB7-03AF-CA3D94B393EC}"/>
          </ac:grpSpMkLst>
        </pc:grpChg>
        <pc:graphicFrameChg chg="add del mod modGraphic">
          <ac:chgData name="yacinekac@gmail.com" userId="75154cfcc0d57808" providerId="LiveId" clId="{0863F32E-15B1-4419-AA10-3CCEC3FD8405}" dt="2023-12-29T01:50:11.405" v="1546" actId="478"/>
          <ac:graphicFrameMkLst>
            <pc:docMk/>
            <pc:sldMk cId="3455579893" sldId="259"/>
            <ac:graphicFrameMk id="50" creationId="{B2FD54D9-97A5-E37B-9035-0B67DC5D1B99}"/>
          </ac:graphicFrameMkLst>
        </pc:graphicFrameChg>
        <pc:graphicFrameChg chg="add mod modGraphic">
          <ac:chgData name="yacinekac@gmail.com" userId="75154cfcc0d57808" providerId="LiveId" clId="{0863F32E-15B1-4419-AA10-3CCEC3FD8405}" dt="2023-12-29T02:01:40.362" v="1795" actId="1076"/>
          <ac:graphicFrameMkLst>
            <pc:docMk/>
            <pc:sldMk cId="3455579893" sldId="259"/>
            <ac:graphicFrameMk id="53" creationId="{52304164-6265-31E4-3350-0F4C843C11FA}"/>
          </ac:graphicFrameMkLst>
        </pc:graphicFrameChg>
        <pc:graphicFrameChg chg="add mod modGraphic">
          <ac:chgData name="yacinekac@gmail.com" userId="75154cfcc0d57808" providerId="LiveId" clId="{0863F32E-15B1-4419-AA10-3CCEC3FD8405}" dt="2023-12-29T01:58:47.728" v="1787" actId="27180"/>
          <ac:graphicFrameMkLst>
            <pc:docMk/>
            <pc:sldMk cId="3455579893" sldId="259"/>
            <ac:graphicFrameMk id="55" creationId="{57D90C60-15F2-BD76-4275-D9A65D3734D0}"/>
          </ac:graphicFrameMkLst>
        </pc:graphicFrameChg>
        <pc:graphicFrameChg chg="add mod modGraphic">
          <ac:chgData name="yacinekac@gmail.com" userId="75154cfcc0d57808" providerId="LiveId" clId="{0863F32E-15B1-4419-AA10-3CCEC3FD8405}" dt="2023-12-29T02:19:19.320" v="2144" actId="1076"/>
          <ac:graphicFrameMkLst>
            <pc:docMk/>
            <pc:sldMk cId="3455579893" sldId="259"/>
            <ac:graphicFrameMk id="57" creationId="{EA74A824-9F4C-0067-BE24-8CF313C2CEC7}"/>
          </ac:graphicFrameMkLst>
        </pc:graphicFrameChg>
        <pc:graphicFrameChg chg="add mod modGraphic">
          <ac:chgData name="yacinekac@gmail.com" userId="75154cfcc0d57808" providerId="LiveId" clId="{0863F32E-15B1-4419-AA10-3CCEC3FD8405}" dt="2023-12-29T02:13:06.684" v="2107" actId="27180"/>
          <ac:graphicFrameMkLst>
            <pc:docMk/>
            <pc:sldMk cId="3455579893" sldId="259"/>
            <ac:graphicFrameMk id="59" creationId="{FB5575D5-1FA5-A826-058F-3C490CAA8820}"/>
          </ac:graphicFrameMkLst>
        </pc:graphicFrameChg>
        <pc:picChg chg="add del mod">
          <ac:chgData name="yacinekac@gmail.com" userId="75154cfcc0d57808" providerId="LiveId" clId="{0863F32E-15B1-4419-AA10-3CCEC3FD8405}" dt="2023-12-29T01:35:24.799" v="1144"/>
          <ac:picMkLst>
            <pc:docMk/>
            <pc:sldMk cId="3455579893" sldId="259"/>
            <ac:picMk id="17" creationId="{10D9517E-A78F-61AF-C4B4-C5A7EED3F5EB}"/>
          </ac:picMkLst>
        </pc:picChg>
        <pc:picChg chg="add del mod">
          <ac:chgData name="yacinekac@gmail.com" userId="75154cfcc0d57808" providerId="LiveId" clId="{0863F32E-15B1-4419-AA10-3CCEC3FD8405}" dt="2023-12-29T02:32:34.643" v="2411" actId="478"/>
          <ac:picMkLst>
            <pc:docMk/>
            <pc:sldMk cId="3455579893" sldId="259"/>
            <ac:picMk id="44" creationId="{26DC6337-4DD0-16E5-43E9-141C4EAE7398}"/>
          </ac:picMkLst>
        </pc:picChg>
      </pc:sldChg>
      <pc:sldChg chg="addSp delSp modSp new mod ord modShow">
        <pc:chgData name="yacinekac@gmail.com" userId="75154cfcc0d57808" providerId="LiveId" clId="{0863F32E-15B1-4419-AA10-3CCEC3FD8405}" dt="2023-12-29T17:23:20.391" v="8582" actId="729"/>
        <pc:sldMkLst>
          <pc:docMk/>
          <pc:sldMk cId="335296178" sldId="260"/>
        </pc:sldMkLst>
        <pc:spChg chg="add mod">
          <ac:chgData name="yacinekac@gmail.com" userId="75154cfcc0d57808" providerId="LiveId" clId="{0863F32E-15B1-4419-AA10-3CCEC3FD8405}" dt="2023-12-29T01:47:04.095" v="1492" actId="207"/>
          <ac:spMkLst>
            <pc:docMk/>
            <pc:sldMk cId="335296178" sldId="260"/>
            <ac:spMk id="2" creationId="{5FDAA083-5973-B799-0DFE-4FBDEE6BD6F3}"/>
          </ac:spMkLst>
        </pc:spChg>
        <pc:spChg chg="add mod">
          <ac:chgData name="yacinekac@gmail.com" userId="75154cfcc0d57808" providerId="LiveId" clId="{0863F32E-15B1-4419-AA10-3CCEC3FD8405}" dt="2023-12-29T01:46:05.913" v="1479" actId="14100"/>
          <ac:spMkLst>
            <pc:docMk/>
            <pc:sldMk cId="335296178" sldId="260"/>
            <ac:spMk id="3" creationId="{5D0C99BD-1D3F-0060-9EE7-A76798144D53}"/>
          </ac:spMkLst>
        </pc:spChg>
        <pc:spChg chg="add del mod">
          <ac:chgData name="yacinekac@gmail.com" userId="75154cfcc0d57808" providerId="LiveId" clId="{0863F32E-15B1-4419-AA10-3CCEC3FD8405}" dt="2023-12-29T01:41:18.568" v="1281" actId="767"/>
          <ac:spMkLst>
            <pc:docMk/>
            <pc:sldMk cId="335296178" sldId="260"/>
            <ac:spMk id="4" creationId="{9B4EAFF5-106E-C8AD-EB4B-2F42B18226C6}"/>
          </ac:spMkLst>
        </pc:spChg>
        <pc:spChg chg="add del mod">
          <ac:chgData name="yacinekac@gmail.com" userId="75154cfcc0d57808" providerId="LiveId" clId="{0863F32E-15B1-4419-AA10-3CCEC3FD8405}" dt="2023-12-29T01:41:18.293" v="1280" actId="767"/>
          <ac:spMkLst>
            <pc:docMk/>
            <pc:sldMk cId="335296178" sldId="260"/>
            <ac:spMk id="5" creationId="{FF452E0A-9279-F13B-371F-3CC59C8B3E1A}"/>
          </ac:spMkLst>
        </pc:spChg>
        <pc:spChg chg="add del mod">
          <ac:chgData name="yacinekac@gmail.com" userId="75154cfcc0d57808" providerId="LiveId" clId="{0863F32E-15B1-4419-AA10-3CCEC3FD8405}" dt="2023-12-29T01:41:18.089" v="1279" actId="767"/>
          <ac:spMkLst>
            <pc:docMk/>
            <pc:sldMk cId="335296178" sldId="260"/>
            <ac:spMk id="6" creationId="{94308AA0-5B3C-FA8F-3D92-3E31B5DB30BA}"/>
          </ac:spMkLst>
        </pc:spChg>
        <pc:spChg chg="add del mod">
          <ac:chgData name="yacinekac@gmail.com" userId="75154cfcc0d57808" providerId="LiveId" clId="{0863F32E-15B1-4419-AA10-3CCEC3FD8405}" dt="2023-12-29T01:41:17.833" v="1278" actId="767"/>
          <ac:spMkLst>
            <pc:docMk/>
            <pc:sldMk cId="335296178" sldId="260"/>
            <ac:spMk id="7" creationId="{0C5FE604-AA58-EC1F-EABB-48C08A6BCD73}"/>
          </ac:spMkLst>
        </pc:spChg>
        <pc:spChg chg="add del mod">
          <ac:chgData name="yacinekac@gmail.com" userId="75154cfcc0d57808" providerId="LiveId" clId="{0863F32E-15B1-4419-AA10-3CCEC3FD8405}" dt="2023-12-29T01:41:17.654" v="1277" actId="767"/>
          <ac:spMkLst>
            <pc:docMk/>
            <pc:sldMk cId="335296178" sldId="260"/>
            <ac:spMk id="8" creationId="{E5687ABB-22B8-BD85-3B67-5440D56B3D1B}"/>
          </ac:spMkLst>
        </pc:spChg>
        <pc:spChg chg="add mod">
          <ac:chgData name="yacinekac@gmail.com" userId="75154cfcc0d57808" providerId="LiveId" clId="{0863F32E-15B1-4419-AA10-3CCEC3FD8405}" dt="2023-12-29T01:46:26.360" v="1486" actId="1582"/>
          <ac:spMkLst>
            <pc:docMk/>
            <pc:sldMk cId="335296178" sldId="260"/>
            <ac:spMk id="9" creationId="{4EBCC1DD-BC7F-9E9C-5F18-E9F3E490776B}"/>
          </ac:spMkLst>
        </pc:spChg>
        <pc:spChg chg="add mod">
          <ac:chgData name="yacinekac@gmail.com" userId="75154cfcc0d57808" providerId="LiveId" clId="{0863F32E-15B1-4419-AA10-3CCEC3FD8405}" dt="2023-12-29T01:45:54.488" v="1475" actId="121"/>
          <ac:spMkLst>
            <pc:docMk/>
            <pc:sldMk cId="335296178" sldId="260"/>
            <ac:spMk id="10" creationId="{98E67DE9-15BA-E16B-800C-6796C895A4AA}"/>
          </ac:spMkLst>
        </pc:spChg>
      </pc:sldChg>
      <pc:sldChg chg="modSp add del mod ord modShow">
        <pc:chgData name="yacinekac@gmail.com" userId="75154cfcc0d57808" providerId="LiveId" clId="{0863F32E-15B1-4419-AA10-3CCEC3FD8405}" dt="2023-12-29T17:23:20.391" v="8582" actId="729"/>
        <pc:sldMkLst>
          <pc:docMk/>
          <pc:sldMk cId="1249895776" sldId="261"/>
        </pc:sldMkLst>
        <pc:spChg chg="mod">
          <ac:chgData name="yacinekac@gmail.com" userId="75154cfcc0d57808" providerId="LiveId" clId="{0863F32E-15B1-4419-AA10-3CCEC3FD8405}" dt="2023-12-29T01:58:19.939" v="1784" actId="207"/>
          <ac:spMkLst>
            <pc:docMk/>
            <pc:sldMk cId="1249895776" sldId="261"/>
            <ac:spMk id="2" creationId="{5FDAA083-5973-B799-0DFE-4FBDEE6BD6F3}"/>
          </ac:spMkLst>
        </pc:spChg>
        <pc:spChg chg="mod">
          <ac:chgData name="yacinekac@gmail.com" userId="75154cfcc0d57808" providerId="LiveId" clId="{0863F32E-15B1-4419-AA10-3CCEC3FD8405}" dt="2023-12-29T01:55:08.177" v="1665" actId="20577"/>
          <ac:spMkLst>
            <pc:docMk/>
            <pc:sldMk cId="1249895776" sldId="261"/>
            <ac:spMk id="3" creationId="{5D0C99BD-1D3F-0060-9EE7-A76798144D53}"/>
          </ac:spMkLst>
        </pc:spChg>
        <pc:spChg chg="mod">
          <ac:chgData name="yacinekac@gmail.com" userId="75154cfcc0d57808" providerId="LiveId" clId="{0863F32E-15B1-4419-AA10-3CCEC3FD8405}" dt="2023-12-29T01:56:46.965" v="1690" actId="1076"/>
          <ac:spMkLst>
            <pc:docMk/>
            <pc:sldMk cId="1249895776" sldId="261"/>
            <ac:spMk id="9" creationId="{4EBCC1DD-BC7F-9E9C-5F18-E9F3E490776B}"/>
          </ac:spMkLst>
        </pc:spChg>
        <pc:spChg chg="mod">
          <ac:chgData name="yacinekac@gmail.com" userId="75154cfcc0d57808" providerId="LiveId" clId="{0863F32E-15B1-4419-AA10-3CCEC3FD8405}" dt="2023-12-29T15:14:57.643" v="7652" actId="20577"/>
          <ac:spMkLst>
            <pc:docMk/>
            <pc:sldMk cId="1249895776" sldId="261"/>
            <ac:spMk id="10" creationId="{98E67DE9-15BA-E16B-800C-6796C895A4AA}"/>
          </ac:spMkLst>
        </pc:spChg>
      </pc:sldChg>
      <pc:sldChg chg="del modAnim">
        <pc:chgData name="yacinekac@gmail.com" userId="75154cfcc0d57808" providerId="LiveId" clId="{0863F32E-15B1-4419-AA10-3CCEC3FD8405}" dt="2023-12-31T00:53:10.879" v="15444"/>
        <pc:sldMkLst>
          <pc:docMk/>
          <pc:sldMk cId="2958140644" sldId="262"/>
        </pc:sldMkLst>
        <pc:spChg chg="add mod">
          <ac:chgData name="yacinekac@gmail.com" userId="75154cfcc0d57808" providerId="LiveId" clId="{0863F32E-15B1-4419-AA10-3CCEC3FD8405}" dt="2023-12-29T11:36:15.580" v="3042" actId="1076"/>
          <ac:spMkLst>
            <pc:docMk/>
            <pc:sldMk cId="2958140644" sldId="262"/>
            <ac:spMk id="2" creationId="{E4907AE8-DA7C-4136-3038-FF5DB96F32BB}"/>
          </ac:spMkLst>
        </pc:spChg>
        <pc:spChg chg="add mod">
          <ac:chgData name="yacinekac@gmail.com" userId="75154cfcc0d57808" providerId="LiveId" clId="{0863F32E-15B1-4419-AA10-3CCEC3FD8405}" dt="2023-12-29T13:22:31.798" v="5602" actId="1076"/>
          <ac:spMkLst>
            <pc:docMk/>
            <pc:sldMk cId="2958140644" sldId="262"/>
            <ac:spMk id="3" creationId="{0E99E15C-EA77-AE93-412F-05D27CF56B22}"/>
          </ac:spMkLst>
        </pc:spChg>
        <pc:spChg chg="add mod">
          <ac:chgData name="yacinekac@gmail.com" userId="75154cfcc0d57808" providerId="LiveId" clId="{0863F32E-15B1-4419-AA10-3CCEC3FD8405}" dt="2023-12-29T11:36:25.012" v="3044" actId="14100"/>
          <ac:spMkLst>
            <pc:docMk/>
            <pc:sldMk cId="2958140644" sldId="262"/>
            <ac:spMk id="4" creationId="{4505D36E-D343-ADA9-420D-1D91232B15EE}"/>
          </ac:spMkLst>
        </pc:spChg>
        <pc:spChg chg="add mod">
          <ac:chgData name="yacinekac@gmail.com" userId="75154cfcc0d57808" providerId="LiveId" clId="{0863F32E-15B1-4419-AA10-3CCEC3FD8405}" dt="2023-12-29T11:36:32.948" v="3045" actId="1076"/>
          <ac:spMkLst>
            <pc:docMk/>
            <pc:sldMk cId="2958140644" sldId="262"/>
            <ac:spMk id="5" creationId="{26767DD2-2074-19CC-DED8-89C468A9DC95}"/>
          </ac:spMkLst>
        </pc:spChg>
        <pc:spChg chg="add mod">
          <ac:chgData name="yacinekac@gmail.com" userId="75154cfcc0d57808" providerId="LiveId" clId="{0863F32E-15B1-4419-AA10-3CCEC3FD8405}" dt="2023-12-29T11:40:06.860" v="3134" actId="20577"/>
          <ac:spMkLst>
            <pc:docMk/>
            <pc:sldMk cId="2958140644" sldId="262"/>
            <ac:spMk id="6" creationId="{6D82588D-23C3-1172-D3C0-4F726ADABF15}"/>
          </ac:spMkLst>
        </pc:spChg>
        <pc:spChg chg="add mod">
          <ac:chgData name="yacinekac@gmail.com" userId="75154cfcc0d57808" providerId="LiveId" clId="{0863F32E-15B1-4419-AA10-3CCEC3FD8405}" dt="2023-12-29T11:45:31.702" v="3138" actId="16959"/>
          <ac:spMkLst>
            <pc:docMk/>
            <pc:sldMk cId="2958140644" sldId="262"/>
            <ac:spMk id="7" creationId="{DBC37079-6C7A-B1F0-E4CC-780DD956F900}"/>
          </ac:spMkLst>
        </pc:spChg>
        <pc:spChg chg="add mod">
          <ac:chgData name="yacinekac@gmail.com" userId="75154cfcc0d57808" providerId="LiveId" clId="{0863F32E-15B1-4419-AA10-3CCEC3FD8405}" dt="2023-12-29T13:23:00.709" v="5611" actId="14100"/>
          <ac:spMkLst>
            <pc:docMk/>
            <pc:sldMk cId="2958140644" sldId="262"/>
            <ac:spMk id="12" creationId="{3AD9BE98-EA9D-3835-017D-EED2F55BEE50}"/>
          </ac:spMkLst>
        </pc:spChg>
        <pc:inkChg chg="add del">
          <ac:chgData name="yacinekac@gmail.com" userId="75154cfcc0d57808" providerId="LiveId" clId="{0863F32E-15B1-4419-AA10-3CCEC3FD8405}" dt="2023-12-29T11:45:48.609" v="3142" actId="9405"/>
          <ac:inkMkLst>
            <pc:docMk/>
            <pc:sldMk cId="2958140644" sldId="262"/>
            <ac:inkMk id="8" creationId="{DC539F22-28DB-1601-B414-5990605C8B16}"/>
          </ac:inkMkLst>
        </pc:inkChg>
        <pc:inkChg chg="add">
          <ac:chgData name="yacinekac@gmail.com" userId="75154cfcc0d57808" providerId="LiveId" clId="{0863F32E-15B1-4419-AA10-3CCEC3FD8405}" dt="2023-12-29T11:45:58.103" v="3143" actId="9405"/>
          <ac:inkMkLst>
            <pc:docMk/>
            <pc:sldMk cId="2958140644" sldId="262"/>
            <ac:inkMk id="9" creationId="{016D9359-D529-2961-DED9-8FD14352ACB4}"/>
          </ac:inkMkLst>
        </pc:inkChg>
        <pc:inkChg chg="add">
          <ac:chgData name="yacinekac@gmail.com" userId="75154cfcc0d57808" providerId="LiveId" clId="{0863F32E-15B1-4419-AA10-3CCEC3FD8405}" dt="2023-12-29T11:45:59.366" v="3144" actId="9405"/>
          <ac:inkMkLst>
            <pc:docMk/>
            <pc:sldMk cId="2958140644" sldId="262"/>
            <ac:inkMk id="10" creationId="{0C6EAE5A-1E57-5883-68C3-581EAAC55E9B}"/>
          </ac:inkMkLst>
        </pc:inkChg>
      </pc:sldChg>
      <pc:sldChg chg="modSp add del mod ord modShow">
        <pc:chgData name="yacinekac@gmail.com" userId="75154cfcc0d57808" providerId="LiveId" clId="{0863F32E-15B1-4419-AA10-3CCEC3FD8405}" dt="2023-12-29T17:23:20.391" v="8582" actId="729"/>
        <pc:sldMkLst>
          <pc:docMk/>
          <pc:sldMk cId="4053731233" sldId="263"/>
        </pc:sldMkLst>
        <pc:spChg chg="mod">
          <ac:chgData name="yacinekac@gmail.com" userId="75154cfcc0d57808" providerId="LiveId" clId="{0863F32E-15B1-4419-AA10-3CCEC3FD8405}" dt="2023-12-29T02:08:08.633" v="1911" actId="207"/>
          <ac:spMkLst>
            <pc:docMk/>
            <pc:sldMk cId="4053731233" sldId="263"/>
            <ac:spMk id="2" creationId="{5FDAA083-5973-B799-0DFE-4FBDEE6BD6F3}"/>
          </ac:spMkLst>
        </pc:spChg>
        <pc:spChg chg="mod">
          <ac:chgData name="yacinekac@gmail.com" userId="75154cfcc0d57808" providerId="LiveId" clId="{0863F32E-15B1-4419-AA10-3CCEC3FD8405}" dt="2023-12-29T02:04:23.615" v="1850" actId="20577"/>
          <ac:spMkLst>
            <pc:docMk/>
            <pc:sldMk cId="4053731233" sldId="263"/>
            <ac:spMk id="3" creationId="{5D0C99BD-1D3F-0060-9EE7-A76798144D53}"/>
          </ac:spMkLst>
        </pc:spChg>
        <pc:spChg chg="mod">
          <ac:chgData name="yacinekac@gmail.com" userId="75154cfcc0d57808" providerId="LiveId" clId="{0863F32E-15B1-4419-AA10-3CCEC3FD8405}" dt="2023-12-29T02:04:57.529" v="1864" actId="1076"/>
          <ac:spMkLst>
            <pc:docMk/>
            <pc:sldMk cId="4053731233" sldId="263"/>
            <ac:spMk id="9" creationId="{4EBCC1DD-BC7F-9E9C-5F18-E9F3E490776B}"/>
          </ac:spMkLst>
        </pc:spChg>
        <pc:spChg chg="mod">
          <ac:chgData name="yacinekac@gmail.com" userId="75154cfcc0d57808" providerId="LiveId" clId="{0863F32E-15B1-4419-AA10-3CCEC3FD8405}" dt="2023-12-29T15:16:05.965" v="7660" actId="404"/>
          <ac:spMkLst>
            <pc:docMk/>
            <pc:sldMk cId="4053731233" sldId="263"/>
            <ac:spMk id="10" creationId="{98E67DE9-15BA-E16B-800C-6796C895A4AA}"/>
          </ac:spMkLst>
        </pc:spChg>
      </pc:sldChg>
      <pc:sldChg chg="addSp delSp modSp add del mod ord modShow">
        <pc:chgData name="yacinekac@gmail.com" userId="75154cfcc0d57808" providerId="LiveId" clId="{0863F32E-15B1-4419-AA10-3CCEC3FD8405}" dt="2023-12-29T17:23:20.391" v="8582" actId="729"/>
        <pc:sldMkLst>
          <pc:docMk/>
          <pc:sldMk cId="3188082146" sldId="264"/>
        </pc:sldMkLst>
        <pc:spChg chg="mod">
          <ac:chgData name="yacinekac@gmail.com" userId="75154cfcc0d57808" providerId="LiveId" clId="{0863F32E-15B1-4419-AA10-3CCEC3FD8405}" dt="2023-12-29T02:09:14.721" v="1932" actId="207"/>
          <ac:spMkLst>
            <pc:docMk/>
            <pc:sldMk cId="3188082146" sldId="264"/>
            <ac:spMk id="2" creationId="{5FDAA083-5973-B799-0DFE-4FBDEE6BD6F3}"/>
          </ac:spMkLst>
        </pc:spChg>
        <pc:spChg chg="del mod">
          <ac:chgData name="yacinekac@gmail.com" userId="75154cfcc0d57808" providerId="LiveId" clId="{0863F32E-15B1-4419-AA10-3CCEC3FD8405}" dt="2023-12-29T02:10:18.899" v="2034" actId="478"/>
          <ac:spMkLst>
            <pc:docMk/>
            <pc:sldMk cId="3188082146" sldId="264"/>
            <ac:spMk id="3" creationId="{5D0C99BD-1D3F-0060-9EE7-A76798144D53}"/>
          </ac:spMkLst>
        </pc:spChg>
        <pc:spChg chg="add mod">
          <ac:chgData name="yacinekac@gmail.com" userId="75154cfcc0d57808" providerId="LiveId" clId="{0863F32E-15B1-4419-AA10-3CCEC3FD8405}" dt="2023-12-29T02:12:11.271" v="2086" actId="1076"/>
          <ac:spMkLst>
            <pc:docMk/>
            <pc:sldMk cId="3188082146" sldId="264"/>
            <ac:spMk id="4" creationId="{97A3C9E2-D7C8-CE18-585D-84A04F13DBC8}"/>
          </ac:spMkLst>
        </pc:spChg>
        <pc:spChg chg="mod">
          <ac:chgData name="yacinekac@gmail.com" userId="75154cfcc0d57808" providerId="LiveId" clId="{0863F32E-15B1-4419-AA10-3CCEC3FD8405}" dt="2023-12-29T02:12:28.888" v="2089" actId="14100"/>
          <ac:spMkLst>
            <pc:docMk/>
            <pc:sldMk cId="3188082146" sldId="264"/>
            <ac:spMk id="9" creationId="{4EBCC1DD-BC7F-9E9C-5F18-E9F3E490776B}"/>
          </ac:spMkLst>
        </pc:spChg>
        <pc:spChg chg="mod">
          <ac:chgData name="yacinekac@gmail.com" userId="75154cfcc0d57808" providerId="LiveId" clId="{0863F32E-15B1-4419-AA10-3CCEC3FD8405}" dt="2023-12-29T02:12:43.102" v="2105" actId="20577"/>
          <ac:spMkLst>
            <pc:docMk/>
            <pc:sldMk cId="3188082146" sldId="264"/>
            <ac:spMk id="10" creationId="{98E67DE9-15BA-E16B-800C-6796C895A4AA}"/>
          </ac:spMkLst>
        </pc:spChg>
      </pc:sldChg>
      <pc:sldChg chg="addSp delSp modSp new mod ord modAnim">
        <pc:chgData name="yacinekac@gmail.com" userId="75154cfcc0d57808" providerId="LiveId" clId="{0863F32E-15B1-4419-AA10-3CCEC3FD8405}" dt="2023-12-29T16:42:20.995" v="7716" actId="20578"/>
        <pc:sldMkLst>
          <pc:docMk/>
          <pc:sldMk cId="1325900646" sldId="265"/>
        </pc:sldMkLst>
        <pc:spChg chg="add mod">
          <ac:chgData name="yacinekac@gmail.com" userId="75154cfcc0d57808" providerId="LiveId" clId="{0863F32E-15B1-4419-AA10-3CCEC3FD8405}" dt="2023-12-29T15:22:06.733" v="7707" actId="20577"/>
          <ac:spMkLst>
            <pc:docMk/>
            <pc:sldMk cId="1325900646" sldId="265"/>
            <ac:spMk id="2" creationId="{6DF30E2C-070A-8347-9023-D93D9B1EC9FE}"/>
          </ac:spMkLst>
        </pc:spChg>
        <pc:spChg chg="add mod">
          <ac:chgData name="yacinekac@gmail.com" userId="75154cfcc0d57808" providerId="LiveId" clId="{0863F32E-15B1-4419-AA10-3CCEC3FD8405}" dt="2023-12-29T12:23:31.278" v="3725" actId="1076"/>
          <ac:spMkLst>
            <pc:docMk/>
            <pc:sldMk cId="1325900646" sldId="265"/>
            <ac:spMk id="7" creationId="{1DF1FE6E-B652-604A-CEF7-FCF2C2C3D6B9}"/>
          </ac:spMkLst>
        </pc:spChg>
        <pc:spChg chg="add del mod">
          <ac:chgData name="yacinekac@gmail.com" userId="75154cfcc0d57808" providerId="LiveId" clId="{0863F32E-15B1-4419-AA10-3CCEC3FD8405}" dt="2023-12-29T11:54:48.337" v="3268" actId="34122"/>
          <ac:spMkLst>
            <pc:docMk/>
            <pc:sldMk cId="1325900646" sldId="265"/>
            <ac:spMk id="8" creationId="{15384DC6-5AA9-4CC4-9331-E294DE9F78AF}"/>
          </ac:spMkLst>
        </pc:spChg>
        <pc:spChg chg="add del mod">
          <ac:chgData name="yacinekac@gmail.com" userId="75154cfcc0d57808" providerId="LiveId" clId="{0863F32E-15B1-4419-AA10-3CCEC3FD8405}" dt="2023-12-29T11:56:19.532" v="3279" actId="478"/>
          <ac:spMkLst>
            <pc:docMk/>
            <pc:sldMk cId="1325900646" sldId="265"/>
            <ac:spMk id="8" creationId="{294871FC-0DB5-4A68-9DC8-0A0178BC2B47}"/>
          </ac:spMkLst>
        </pc:spChg>
        <pc:spChg chg="add mod">
          <ac:chgData name="yacinekac@gmail.com" userId="75154cfcc0d57808" providerId="LiveId" clId="{0863F32E-15B1-4419-AA10-3CCEC3FD8405}" dt="2023-12-29T12:23:33.381" v="3727" actId="1076"/>
          <ac:spMkLst>
            <pc:docMk/>
            <pc:sldMk cId="1325900646" sldId="265"/>
            <ac:spMk id="9" creationId="{6CEFB0F0-832F-838F-33B6-FA56F7CF07EB}"/>
          </ac:spMkLst>
        </pc:spChg>
        <pc:grpChg chg="mod">
          <ac:chgData name="yacinekac@gmail.com" userId="75154cfcc0d57808" providerId="LiveId" clId="{0863F32E-15B1-4419-AA10-3CCEC3FD8405}" dt="2023-12-29T11:54:26.401" v="3262"/>
          <ac:grpSpMkLst>
            <pc:docMk/>
            <pc:sldMk cId="1325900646" sldId="265"/>
            <ac:grpSpMk id="5" creationId="{B23753E7-6DC6-EC74-9A7A-86EE71192369}"/>
          </ac:grpSpMkLst>
        </pc:grpChg>
        <pc:graphicFrameChg chg="add mod modGraphic">
          <ac:chgData name="yacinekac@gmail.com" userId="75154cfcc0d57808" providerId="LiveId" clId="{0863F32E-15B1-4419-AA10-3CCEC3FD8405}" dt="2023-12-29T12:47:16.187" v="4782" actId="1076"/>
          <ac:graphicFrameMkLst>
            <pc:docMk/>
            <pc:sldMk cId="1325900646" sldId="265"/>
            <ac:graphicFrameMk id="11" creationId="{81E53B36-BC95-5B67-AC5A-691784F6D4B7}"/>
          </ac:graphicFrameMkLst>
        </pc:graphicFrameChg>
        <pc:inkChg chg="add del mod">
          <ac:chgData name="yacinekac@gmail.com" userId="75154cfcc0d57808" providerId="LiveId" clId="{0863F32E-15B1-4419-AA10-3CCEC3FD8405}" dt="2023-12-29T11:54:49.171" v="3269" actId="9405"/>
          <ac:inkMkLst>
            <pc:docMk/>
            <pc:sldMk cId="1325900646" sldId="265"/>
            <ac:inkMk id="3" creationId="{95FA6B23-B1CA-B02E-2262-E7A34015E0EF}"/>
          </ac:inkMkLst>
        </pc:inkChg>
        <pc:inkChg chg="add del mod">
          <ac:chgData name="yacinekac@gmail.com" userId="75154cfcc0d57808" providerId="LiveId" clId="{0863F32E-15B1-4419-AA10-3CCEC3FD8405}" dt="2023-12-29T11:54:26.401" v="3262"/>
          <ac:inkMkLst>
            <pc:docMk/>
            <pc:sldMk cId="1325900646" sldId="265"/>
            <ac:inkMk id="4" creationId="{F0CBD8B5-4CFC-8A5B-A96C-7104B6EADC14}"/>
          </ac:inkMkLst>
        </pc:inkChg>
        <pc:inkChg chg="add del">
          <ac:chgData name="yacinekac@gmail.com" userId="75154cfcc0d57808" providerId="LiveId" clId="{0863F32E-15B1-4419-AA10-3CCEC3FD8405}" dt="2023-12-29T11:55:12.958" v="3271" actId="34122"/>
          <ac:inkMkLst>
            <pc:docMk/>
            <pc:sldMk cId="1325900646" sldId="265"/>
            <ac:inkMk id="6" creationId="{5614FF3C-4F8E-3E59-8596-A9D9ECE35EA5}"/>
          </ac:inkMkLst>
        </pc:inkChg>
      </pc:sldChg>
      <pc:sldChg chg="del modAnim">
        <pc:chgData name="yacinekac@gmail.com" userId="75154cfcc0d57808" providerId="LiveId" clId="{0863F32E-15B1-4419-AA10-3CCEC3FD8405}" dt="2023-12-31T00:54:25.716" v="15447"/>
        <pc:sldMkLst>
          <pc:docMk/>
          <pc:sldMk cId="421228240" sldId="266"/>
        </pc:sldMkLst>
        <pc:spChg chg="add mod">
          <ac:chgData name="yacinekac@gmail.com" userId="75154cfcc0d57808" providerId="LiveId" clId="{0863F32E-15B1-4419-AA10-3CCEC3FD8405}" dt="2023-12-29T12:45:32.468" v="4767" actId="404"/>
          <ac:spMkLst>
            <pc:docMk/>
            <pc:sldMk cId="421228240" sldId="266"/>
            <ac:spMk id="2" creationId="{8B25F148-8B70-0116-43DD-41E2971E4C13}"/>
          </ac:spMkLst>
        </pc:spChg>
        <pc:spChg chg="add mod">
          <ac:chgData name="yacinekac@gmail.com" userId="75154cfcc0d57808" providerId="LiveId" clId="{0863F32E-15B1-4419-AA10-3CCEC3FD8405}" dt="2023-12-29T12:45:37.906" v="4768"/>
          <ac:spMkLst>
            <pc:docMk/>
            <pc:sldMk cId="421228240" sldId="266"/>
            <ac:spMk id="3" creationId="{02208A83-CEB2-96CE-F492-327269DBBBB7}"/>
          </ac:spMkLst>
        </pc:spChg>
        <pc:spChg chg="add mod">
          <ac:chgData name="yacinekac@gmail.com" userId="75154cfcc0d57808" providerId="LiveId" clId="{0863F32E-15B1-4419-AA10-3CCEC3FD8405}" dt="2023-12-29T12:56:39.183" v="5198" actId="179"/>
          <ac:spMkLst>
            <pc:docMk/>
            <pc:sldMk cId="421228240" sldId="266"/>
            <ac:spMk id="4" creationId="{B95E1041-6B65-6FFC-C6CA-4122BAF869E9}"/>
          </ac:spMkLst>
        </pc:spChg>
      </pc:sldChg>
      <pc:sldChg chg="del">
        <pc:chgData name="yacinekac@gmail.com" userId="75154cfcc0d57808" providerId="LiveId" clId="{0863F32E-15B1-4419-AA10-3CCEC3FD8405}" dt="2023-12-29T01:02:08.439" v="179" actId="47"/>
        <pc:sldMkLst>
          <pc:docMk/>
          <pc:sldMk cId="2920149742" sldId="267"/>
        </pc:sldMkLst>
        <pc:spChg chg="add mod">
          <ac:chgData name="yacinekac@gmail.com" userId="75154cfcc0d57808" providerId="LiveId" clId="{0863F32E-15B1-4419-AA10-3CCEC3FD8405}" dt="2023-12-29T12:46:23.020" v="4776" actId="14100"/>
          <ac:spMkLst>
            <pc:docMk/>
            <pc:sldMk cId="2920149742" sldId="267"/>
            <ac:spMk id="2" creationId="{F4BADD21-80EE-C206-51F2-496E06777C4B}"/>
          </ac:spMkLst>
        </pc:spChg>
        <pc:spChg chg="add mod">
          <ac:chgData name="yacinekac@gmail.com" userId="75154cfcc0d57808" providerId="LiveId" clId="{0863F32E-15B1-4419-AA10-3CCEC3FD8405}" dt="2023-12-29T12:46:19.240" v="4774" actId="1076"/>
          <ac:spMkLst>
            <pc:docMk/>
            <pc:sldMk cId="2920149742" sldId="267"/>
            <ac:spMk id="3" creationId="{5C329019-EE7B-D03F-DF6F-3EC48885C550}"/>
          </ac:spMkLst>
        </pc:spChg>
        <pc:spChg chg="add mod">
          <ac:chgData name="yacinekac@gmail.com" userId="75154cfcc0d57808" providerId="LiveId" clId="{0863F32E-15B1-4419-AA10-3CCEC3FD8405}" dt="2023-12-29T12:29:49.805" v="3812"/>
          <ac:spMkLst>
            <pc:docMk/>
            <pc:sldMk cId="2920149742" sldId="267"/>
            <ac:spMk id="4" creationId="{4F61A4DA-E981-1A16-2B5B-129810363FAA}"/>
          </ac:spMkLst>
        </pc:spChg>
        <pc:spChg chg="add mod">
          <ac:chgData name="yacinekac@gmail.com" userId="75154cfcc0d57808" providerId="LiveId" clId="{0863F32E-15B1-4419-AA10-3CCEC3FD8405}" dt="2023-12-29T12:29:49.805" v="3812"/>
          <ac:spMkLst>
            <pc:docMk/>
            <pc:sldMk cId="2920149742" sldId="267"/>
            <ac:spMk id="5" creationId="{3EDB6C0C-4D3B-76AA-A8D5-BF38BEFB11A9}"/>
          </ac:spMkLst>
        </pc:spChg>
        <pc:spChg chg="add mod">
          <ac:chgData name="yacinekac@gmail.com" userId="75154cfcc0d57808" providerId="LiveId" clId="{0863F32E-15B1-4419-AA10-3CCEC3FD8405}" dt="2023-12-29T12:44:37.931" v="4763" actId="207"/>
          <ac:spMkLst>
            <pc:docMk/>
            <pc:sldMk cId="2920149742" sldId="267"/>
            <ac:spMk id="6" creationId="{62247040-18CC-9C56-695E-CF61A362522A}"/>
          </ac:spMkLst>
        </pc:spChg>
      </pc:sldChg>
      <pc:sldChg chg="del modAnim">
        <pc:chgData name="yacinekac@gmail.com" userId="75154cfcc0d57808" providerId="LiveId" clId="{0863F32E-15B1-4419-AA10-3CCEC3FD8405}" dt="2023-12-31T00:54:45.711" v="15460"/>
        <pc:sldMkLst>
          <pc:docMk/>
          <pc:sldMk cId="2294112682" sldId="268"/>
        </pc:sldMkLst>
        <pc:spChg chg="add mod">
          <ac:chgData name="yacinekac@gmail.com" userId="75154cfcc0d57808" providerId="LiveId" clId="{0863F32E-15B1-4419-AA10-3CCEC3FD8405}" dt="2023-12-29T12:57:07.010" v="5201" actId="1076"/>
          <ac:spMkLst>
            <pc:docMk/>
            <pc:sldMk cId="2294112682" sldId="268"/>
            <ac:spMk id="2" creationId="{1C523874-D255-F71B-52A9-4A6469832E8C}"/>
          </ac:spMkLst>
        </pc:spChg>
        <pc:spChg chg="add mod">
          <ac:chgData name="yacinekac@gmail.com" userId="75154cfcc0d57808" providerId="LiveId" clId="{0863F32E-15B1-4419-AA10-3CCEC3FD8405}" dt="2023-12-29T12:57:07.010" v="5201" actId="1076"/>
          <ac:spMkLst>
            <pc:docMk/>
            <pc:sldMk cId="2294112682" sldId="268"/>
            <ac:spMk id="3" creationId="{D5C99BC7-7DFF-6CFF-D6EC-FE8C52D123B0}"/>
          </ac:spMkLst>
        </pc:spChg>
        <pc:spChg chg="add mod">
          <ac:chgData name="yacinekac@gmail.com" userId="75154cfcc0d57808" providerId="LiveId" clId="{0863F32E-15B1-4419-AA10-3CCEC3FD8405}" dt="2023-12-29T13:03:20.441" v="5257" actId="1076"/>
          <ac:spMkLst>
            <pc:docMk/>
            <pc:sldMk cId="2294112682" sldId="268"/>
            <ac:spMk id="4" creationId="{CD954D83-BB48-ED19-B788-2B9D728C89B8}"/>
          </ac:spMkLst>
        </pc:spChg>
        <pc:spChg chg="add mod">
          <ac:chgData name="yacinekac@gmail.com" userId="75154cfcc0d57808" providerId="LiveId" clId="{0863F32E-15B1-4419-AA10-3CCEC3FD8405}" dt="2023-12-29T13:00:16.081" v="5238" actId="1076"/>
          <ac:spMkLst>
            <pc:docMk/>
            <pc:sldMk cId="2294112682" sldId="268"/>
            <ac:spMk id="5" creationId="{ED73E3D7-DC5A-6E24-AFAF-82E951C59F9D}"/>
          </ac:spMkLst>
        </pc:spChg>
        <pc:spChg chg="add mod">
          <ac:chgData name="yacinekac@gmail.com" userId="75154cfcc0d57808" providerId="LiveId" clId="{0863F32E-15B1-4419-AA10-3CCEC3FD8405}" dt="2023-12-29T13:00:16.081" v="5238" actId="1076"/>
          <ac:spMkLst>
            <pc:docMk/>
            <pc:sldMk cId="2294112682" sldId="268"/>
            <ac:spMk id="6" creationId="{69789149-C851-9BE8-46B3-0E6FA25180E0}"/>
          </ac:spMkLst>
        </pc:spChg>
        <pc:spChg chg="add mod">
          <ac:chgData name="yacinekac@gmail.com" userId="75154cfcc0d57808" providerId="LiveId" clId="{0863F32E-15B1-4419-AA10-3CCEC3FD8405}" dt="2023-12-29T13:00:16.081" v="5238" actId="1076"/>
          <ac:spMkLst>
            <pc:docMk/>
            <pc:sldMk cId="2294112682" sldId="268"/>
            <ac:spMk id="8" creationId="{AD395B84-66D8-40EA-5D4A-7BAED4703F1A}"/>
          </ac:spMkLst>
        </pc:spChg>
        <pc:spChg chg="add mod">
          <ac:chgData name="yacinekac@gmail.com" userId="75154cfcc0d57808" providerId="LiveId" clId="{0863F32E-15B1-4419-AA10-3CCEC3FD8405}" dt="2023-12-29T13:03:46.561" v="5260" actId="14100"/>
          <ac:spMkLst>
            <pc:docMk/>
            <pc:sldMk cId="2294112682" sldId="268"/>
            <ac:spMk id="10" creationId="{41AA104F-3B45-EEAD-A3B1-AF911DA73000}"/>
          </ac:spMkLst>
        </pc:spChg>
        <pc:cxnChg chg="add mod">
          <ac:chgData name="yacinekac@gmail.com" userId="75154cfcc0d57808" providerId="LiveId" clId="{0863F32E-15B1-4419-AA10-3CCEC3FD8405}" dt="2023-12-29T13:03:20.441" v="5257" actId="1076"/>
          <ac:cxnSpMkLst>
            <pc:docMk/>
            <pc:sldMk cId="2294112682" sldId="268"/>
            <ac:cxnSpMk id="12" creationId="{8B3F47C0-3AF8-CCE7-47DE-878663AB67D7}"/>
          </ac:cxnSpMkLst>
        </pc:cxnChg>
        <pc:cxnChg chg="add mod">
          <ac:chgData name="yacinekac@gmail.com" userId="75154cfcc0d57808" providerId="LiveId" clId="{0863F32E-15B1-4419-AA10-3CCEC3FD8405}" dt="2023-12-29T13:03:20.441" v="5257" actId="1076"/>
          <ac:cxnSpMkLst>
            <pc:docMk/>
            <pc:sldMk cId="2294112682" sldId="268"/>
            <ac:cxnSpMk id="14" creationId="{F1EF9DDE-CD7F-36B8-77A0-5D52269EB428}"/>
          </ac:cxnSpMkLst>
        </pc:cxnChg>
        <pc:cxnChg chg="add mod">
          <ac:chgData name="yacinekac@gmail.com" userId="75154cfcc0d57808" providerId="LiveId" clId="{0863F32E-15B1-4419-AA10-3CCEC3FD8405}" dt="2023-12-29T13:03:20.441" v="5257" actId="1076"/>
          <ac:cxnSpMkLst>
            <pc:docMk/>
            <pc:sldMk cId="2294112682" sldId="268"/>
            <ac:cxnSpMk id="16" creationId="{550A92AC-A4CC-FF23-2C09-62526F357E19}"/>
          </ac:cxnSpMkLst>
        </pc:cxnChg>
        <pc:cxnChg chg="add mod">
          <ac:chgData name="yacinekac@gmail.com" userId="75154cfcc0d57808" providerId="LiveId" clId="{0863F32E-15B1-4419-AA10-3CCEC3FD8405}" dt="2023-12-29T13:03:46.561" v="5260" actId="14100"/>
          <ac:cxnSpMkLst>
            <pc:docMk/>
            <pc:sldMk cId="2294112682" sldId="268"/>
            <ac:cxnSpMk id="18" creationId="{C91981C0-B659-6026-220A-50A9B8621EA4}"/>
          </ac:cxnSpMkLst>
        </pc:cxnChg>
        <pc:cxnChg chg="add mod">
          <ac:chgData name="yacinekac@gmail.com" userId="75154cfcc0d57808" providerId="LiveId" clId="{0863F32E-15B1-4419-AA10-3CCEC3FD8405}" dt="2023-12-29T13:04:13.921" v="5261" actId="1582"/>
          <ac:cxnSpMkLst>
            <pc:docMk/>
            <pc:sldMk cId="2294112682" sldId="268"/>
            <ac:cxnSpMk id="36" creationId="{369194AA-EA7D-3753-65CF-A602DC9AB35E}"/>
          </ac:cxnSpMkLst>
        </pc:cxnChg>
        <pc:cxnChg chg="add mod">
          <ac:chgData name="yacinekac@gmail.com" userId="75154cfcc0d57808" providerId="LiveId" clId="{0863F32E-15B1-4419-AA10-3CCEC3FD8405}" dt="2023-12-29T13:04:13.921" v="5261" actId="1582"/>
          <ac:cxnSpMkLst>
            <pc:docMk/>
            <pc:sldMk cId="2294112682" sldId="268"/>
            <ac:cxnSpMk id="38" creationId="{C77BECF8-7273-D2DD-BA6C-1997392657F2}"/>
          </ac:cxnSpMkLst>
        </pc:cxnChg>
      </pc:sldChg>
      <pc:sldChg chg="delSp modSp add del mod ord modTransition delAnim modAnim">
        <pc:chgData name="yacinekac@gmail.com" userId="75154cfcc0d57808" providerId="LiveId" clId="{0863F32E-15B1-4419-AA10-3CCEC3FD8405}" dt="2024-01-03T12:44:02.704" v="20217" actId="478"/>
        <pc:sldMkLst>
          <pc:docMk/>
          <pc:sldMk cId="2914843535" sldId="269"/>
        </pc:sldMkLst>
        <pc:cxnChg chg="del mod">
          <ac:chgData name="yacinekac@gmail.com" userId="75154cfcc0d57808" providerId="LiveId" clId="{0863F32E-15B1-4419-AA10-3CCEC3FD8405}" dt="2023-12-29T13:04:53.129" v="5264" actId="478"/>
          <ac:cxnSpMkLst>
            <pc:docMk/>
            <pc:sldMk cId="2914843535" sldId="269"/>
            <ac:cxnSpMk id="14" creationId="{F1EF9DDE-CD7F-36B8-77A0-5D52269EB428}"/>
          </ac:cxnSpMkLst>
        </pc:cxnChg>
        <pc:cxnChg chg="del mod">
          <ac:chgData name="yacinekac@gmail.com" userId="75154cfcc0d57808" providerId="LiveId" clId="{0863F32E-15B1-4419-AA10-3CCEC3FD8405}" dt="2024-01-03T12:44:02.704" v="20217" actId="478"/>
          <ac:cxnSpMkLst>
            <pc:docMk/>
            <pc:sldMk cId="2914843535" sldId="269"/>
            <ac:cxnSpMk id="18" creationId="{C91981C0-B659-6026-220A-50A9B8621EA4}"/>
          </ac:cxnSpMkLst>
        </pc:cxnChg>
      </pc:sldChg>
      <pc:sldChg chg="addSp delSp modSp add del mod ord">
        <pc:chgData name="yacinekac@gmail.com" userId="75154cfcc0d57808" providerId="LiveId" clId="{0863F32E-15B1-4419-AA10-3CCEC3FD8405}" dt="2024-01-03T12:43:45.058" v="20216" actId="478"/>
        <pc:sldMkLst>
          <pc:docMk/>
          <pc:sldMk cId="2763702525" sldId="270"/>
        </pc:sldMkLst>
        <pc:spChg chg="mod">
          <ac:chgData name="yacinekac@gmail.com" userId="75154cfcc0d57808" providerId="LiveId" clId="{0863F32E-15B1-4419-AA10-3CCEC3FD8405}" dt="2023-12-29T13:09:36.562" v="5305" actId="12788"/>
          <ac:spMkLst>
            <pc:docMk/>
            <pc:sldMk cId="2763702525" sldId="270"/>
            <ac:spMk id="4" creationId="{CD954D83-BB48-ED19-B788-2B9D728C89B8}"/>
          </ac:spMkLst>
        </pc:spChg>
        <pc:spChg chg="mod">
          <ac:chgData name="yacinekac@gmail.com" userId="75154cfcc0d57808" providerId="LiveId" clId="{0863F32E-15B1-4419-AA10-3CCEC3FD8405}" dt="2023-12-29T13:09:41.396" v="5306" actId="465"/>
          <ac:spMkLst>
            <pc:docMk/>
            <pc:sldMk cId="2763702525" sldId="270"/>
            <ac:spMk id="5" creationId="{ED73E3D7-DC5A-6E24-AFAF-82E951C59F9D}"/>
          </ac:spMkLst>
        </pc:spChg>
        <pc:spChg chg="mod">
          <ac:chgData name="yacinekac@gmail.com" userId="75154cfcc0d57808" providerId="LiveId" clId="{0863F32E-15B1-4419-AA10-3CCEC3FD8405}" dt="2023-12-29T13:10:01.417" v="5323" actId="1035"/>
          <ac:spMkLst>
            <pc:docMk/>
            <pc:sldMk cId="2763702525" sldId="270"/>
            <ac:spMk id="6" creationId="{69789149-C851-9BE8-46B3-0E6FA25180E0}"/>
          </ac:spMkLst>
        </pc:spChg>
        <pc:spChg chg="mod">
          <ac:chgData name="yacinekac@gmail.com" userId="75154cfcc0d57808" providerId="LiveId" clId="{0863F32E-15B1-4419-AA10-3CCEC3FD8405}" dt="2023-12-29T13:10:01.417" v="5323" actId="1035"/>
          <ac:spMkLst>
            <pc:docMk/>
            <pc:sldMk cId="2763702525" sldId="270"/>
            <ac:spMk id="8" creationId="{AD395B84-66D8-40EA-5D4A-7BAED4703F1A}"/>
          </ac:spMkLst>
        </pc:spChg>
        <pc:spChg chg="mod">
          <ac:chgData name="yacinekac@gmail.com" userId="75154cfcc0d57808" providerId="LiveId" clId="{0863F32E-15B1-4419-AA10-3CCEC3FD8405}" dt="2023-12-29T13:10:01.417" v="5323" actId="1035"/>
          <ac:spMkLst>
            <pc:docMk/>
            <pc:sldMk cId="2763702525" sldId="270"/>
            <ac:spMk id="10" creationId="{41AA104F-3B45-EEAD-A3B1-AF911DA73000}"/>
          </ac:spMkLst>
        </pc:spChg>
        <pc:spChg chg="add mod">
          <ac:chgData name="yacinekac@gmail.com" userId="75154cfcc0d57808" providerId="LiveId" clId="{0863F32E-15B1-4419-AA10-3CCEC3FD8405}" dt="2023-12-29T13:09:28.411" v="5304" actId="571"/>
          <ac:spMkLst>
            <pc:docMk/>
            <pc:sldMk cId="2763702525" sldId="270"/>
            <ac:spMk id="50" creationId="{B0475652-9032-DBF1-0459-BE4D26AD8482}"/>
          </ac:spMkLst>
        </pc:spChg>
        <pc:spChg chg="add mod">
          <ac:chgData name="yacinekac@gmail.com" userId="75154cfcc0d57808" providerId="LiveId" clId="{0863F32E-15B1-4419-AA10-3CCEC3FD8405}" dt="2023-12-29T13:09:28.411" v="5304" actId="571"/>
          <ac:spMkLst>
            <pc:docMk/>
            <pc:sldMk cId="2763702525" sldId="270"/>
            <ac:spMk id="51" creationId="{98C3ED92-391C-25FF-7B70-2153BB78133A}"/>
          </ac:spMkLst>
        </pc:spChg>
        <pc:cxnChg chg="mod">
          <ac:chgData name="yacinekac@gmail.com" userId="75154cfcc0d57808" providerId="LiveId" clId="{0863F32E-15B1-4419-AA10-3CCEC3FD8405}" dt="2023-12-29T13:09:41.396" v="5306" actId="465"/>
          <ac:cxnSpMkLst>
            <pc:docMk/>
            <pc:sldMk cId="2763702525" sldId="270"/>
            <ac:cxnSpMk id="12" creationId="{8B3F47C0-3AF8-CCE7-47DE-878663AB67D7}"/>
          </ac:cxnSpMkLst>
        </pc:cxnChg>
        <pc:cxnChg chg="mod">
          <ac:chgData name="yacinekac@gmail.com" userId="75154cfcc0d57808" providerId="LiveId" clId="{0863F32E-15B1-4419-AA10-3CCEC3FD8405}" dt="2023-12-29T13:10:01.417" v="5323" actId="1035"/>
          <ac:cxnSpMkLst>
            <pc:docMk/>
            <pc:sldMk cId="2763702525" sldId="270"/>
            <ac:cxnSpMk id="16" creationId="{550A92AC-A4CC-FF23-2C09-62526F357E19}"/>
          </ac:cxnSpMkLst>
        </pc:cxnChg>
        <pc:cxnChg chg="del mod">
          <ac:chgData name="yacinekac@gmail.com" userId="75154cfcc0d57808" providerId="LiveId" clId="{0863F32E-15B1-4419-AA10-3CCEC3FD8405}" dt="2024-01-03T12:43:45.058" v="20216" actId="478"/>
          <ac:cxnSpMkLst>
            <pc:docMk/>
            <pc:sldMk cId="2763702525" sldId="270"/>
            <ac:cxnSpMk id="18" creationId="{C91981C0-B659-6026-220A-50A9B8621EA4}"/>
          </ac:cxnSpMkLst>
        </pc:cxnChg>
        <pc:cxnChg chg="mod">
          <ac:chgData name="yacinekac@gmail.com" userId="75154cfcc0d57808" providerId="LiveId" clId="{0863F32E-15B1-4419-AA10-3CCEC3FD8405}" dt="2023-12-29T13:10:01.417" v="5323" actId="1035"/>
          <ac:cxnSpMkLst>
            <pc:docMk/>
            <pc:sldMk cId="2763702525" sldId="270"/>
            <ac:cxnSpMk id="36" creationId="{369194AA-EA7D-3753-65CF-A602DC9AB35E}"/>
          </ac:cxnSpMkLst>
        </pc:cxnChg>
        <pc:cxnChg chg="mod">
          <ac:chgData name="yacinekac@gmail.com" userId="75154cfcc0d57808" providerId="LiveId" clId="{0863F32E-15B1-4419-AA10-3CCEC3FD8405}" dt="2023-12-29T13:14:05.376" v="5341" actId="14100"/>
          <ac:cxnSpMkLst>
            <pc:docMk/>
            <pc:sldMk cId="2763702525" sldId="270"/>
            <ac:cxnSpMk id="38" creationId="{C77BECF8-7273-D2DD-BA6C-1997392657F2}"/>
          </ac:cxnSpMkLst>
        </pc:cxnChg>
      </pc:sldChg>
      <pc:sldChg chg="addSp delSp modSp add del mod ord">
        <pc:chgData name="yacinekac@gmail.com" userId="75154cfcc0d57808" providerId="LiveId" clId="{0863F32E-15B1-4419-AA10-3CCEC3FD8405}" dt="2024-01-03T12:44:18.991" v="20218" actId="478"/>
        <pc:sldMkLst>
          <pc:docMk/>
          <pc:sldMk cId="3482743547" sldId="271"/>
        </pc:sldMkLst>
        <pc:cxnChg chg="add del mod">
          <ac:chgData name="yacinekac@gmail.com" userId="75154cfcc0d57808" providerId="LiveId" clId="{0863F32E-15B1-4419-AA10-3CCEC3FD8405}" dt="2024-01-03T12:44:18.991" v="20218" actId="478"/>
          <ac:cxnSpMkLst>
            <pc:docMk/>
            <pc:sldMk cId="3482743547" sldId="271"/>
            <ac:cxnSpMk id="9" creationId="{F76A5EA7-A3E3-0D04-2634-0A084F7A3387}"/>
          </ac:cxnSpMkLst>
        </pc:cxnChg>
        <pc:cxnChg chg="del mod">
          <ac:chgData name="yacinekac@gmail.com" userId="75154cfcc0d57808" providerId="LiveId" clId="{0863F32E-15B1-4419-AA10-3CCEC3FD8405}" dt="2023-12-29T13:10:53.217" v="5328" actId="478"/>
          <ac:cxnSpMkLst>
            <pc:docMk/>
            <pc:sldMk cId="3482743547" sldId="271"/>
            <ac:cxnSpMk id="12" creationId="{8B3F47C0-3AF8-CCE7-47DE-878663AB67D7}"/>
          </ac:cxnSpMkLst>
        </pc:cxnChg>
        <pc:cxnChg chg="add mod">
          <ac:chgData name="yacinekac@gmail.com" userId="75154cfcc0d57808" providerId="LiveId" clId="{0863F32E-15B1-4419-AA10-3CCEC3FD8405}" dt="2023-12-29T13:11:30.168" v="5335" actId="1582"/>
          <ac:cxnSpMkLst>
            <pc:docMk/>
            <pc:sldMk cId="3482743547" sldId="271"/>
            <ac:cxnSpMk id="14" creationId="{6C21D6F5-613B-FD5D-60E4-706097FA38A4}"/>
          </ac:cxnSpMkLst>
        </pc:cxnChg>
        <pc:cxnChg chg="del mod">
          <ac:chgData name="yacinekac@gmail.com" userId="75154cfcc0d57808" providerId="LiveId" clId="{0863F32E-15B1-4419-AA10-3CCEC3FD8405}" dt="2023-12-29T13:10:57.270" v="5331" actId="478"/>
          <ac:cxnSpMkLst>
            <pc:docMk/>
            <pc:sldMk cId="3482743547" sldId="271"/>
            <ac:cxnSpMk id="16" creationId="{550A92AC-A4CC-FF23-2C09-62526F357E19}"/>
          </ac:cxnSpMkLst>
        </pc:cxnChg>
        <pc:cxnChg chg="add mod">
          <ac:chgData name="yacinekac@gmail.com" userId="75154cfcc0d57808" providerId="LiveId" clId="{0863F32E-15B1-4419-AA10-3CCEC3FD8405}" dt="2023-12-29T13:11:30.168" v="5335" actId="1582"/>
          <ac:cxnSpMkLst>
            <pc:docMk/>
            <pc:sldMk cId="3482743547" sldId="271"/>
            <ac:cxnSpMk id="17" creationId="{BCDD5DE6-670A-6398-DE82-935F26BB8EA4}"/>
          </ac:cxnSpMkLst>
        </pc:cxnChg>
        <pc:cxnChg chg="del mod">
          <ac:chgData name="yacinekac@gmail.com" userId="75154cfcc0d57808" providerId="LiveId" clId="{0863F32E-15B1-4419-AA10-3CCEC3FD8405}" dt="2023-12-29T13:10:42.622" v="5325" actId="478"/>
          <ac:cxnSpMkLst>
            <pc:docMk/>
            <pc:sldMk cId="3482743547" sldId="271"/>
            <ac:cxnSpMk id="18" creationId="{C91981C0-B659-6026-220A-50A9B8621EA4}"/>
          </ac:cxnSpMkLst>
        </pc:cxnChg>
        <pc:cxnChg chg="add mod">
          <ac:chgData name="yacinekac@gmail.com" userId="75154cfcc0d57808" providerId="LiveId" clId="{0863F32E-15B1-4419-AA10-3CCEC3FD8405}" dt="2023-12-29T13:11:30.168" v="5335" actId="1582"/>
          <ac:cxnSpMkLst>
            <pc:docMk/>
            <pc:sldMk cId="3482743547" sldId="271"/>
            <ac:cxnSpMk id="20" creationId="{6A44BB80-8E4E-3F42-D99E-79659BA1FBB0}"/>
          </ac:cxnSpMkLst>
        </pc:cxnChg>
        <pc:cxnChg chg="add mod">
          <ac:chgData name="yacinekac@gmail.com" userId="75154cfcc0d57808" providerId="LiveId" clId="{0863F32E-15B1-4419-AA10-3CCEC3FD8405}" dt="2023-12-29T13:11:57.737" v="5338" actId="1582"/>
          <ac:cxnSpMkLst>
            <pc:docMk/>
            <pc:sldMk cId="3482743547" sldId="271"/>
            <ac:cxnSpMk id="24" creationId="{177BB83A-335A-89EA-CD48-EF56FA35EA1F}"/>
          </ac:cxnSpMkLst>
        </pc:cxnChg>
        <pc:cxnChg chg="del mod">
          <ac:chgData name="yacinekac@gmail.com" userId="75154cfcc0d57808" providerId="LiveId" clId="{0863F32E-15B1-4419-AA10-3CCEC3FD8405}" dt="2023-12-29T13:10:56.260" v="5330" actId="478"/>
          <ac:cxnSpMkLst>
            <pc:docMk/>
            <pc:sldMk cId="3482743547" sldId="271"/>
            <ac:cxnSpMk id="36" creationId="{369194AA-EA7D-3753-65CF-A602DC9AB35E}"/>
          </ac:cxnSpMkLst>
        </pc:cxnChg>
        <pc:cxnChg chg="del mod">
          <ac:chgData name="yacinekac@gmail.com" userId="75154cfcc0d57808" providerId="LiveId" clId="{0863F32E-15B1-4419-AA10-3CCEC3FD8405}" dt="2023-12-29T13:10:55.039" v="5329" actId="478"/>
          <ac:cxnSpMkLst>
            <pc:docMk/>
            <pc:sldMk cId="3482743547" sldId="271"/>
            <ac:cxnSpMk id="38" creationId="{C77BECF8-7273-D2DD-BA6C-1997392657F2}"/>
          </ac:cxnSpMkLst>
        </pc:cxnChg>
      </pc:sldChg>
      <pc:sldChg chg="addSp modSp new mod ord modAnim">
        <pc:chgData name="yacinekac@gmail.com" userId="75154cfcc0d57808" providerId="LiveId" clId="{0863F32E-15B1-4419-AA10-3CCEC3FD8405}" dt="2023-12-31T00:55:20.086" v="15462"/>
        <pc:sldMkLst>
          <pc:docMk/>
          <pc:sldMk cId="496830094" sldId="272"/>
        </pc:sldMkLst>
        <pc:spChg chg="add mod">
          <ac:chgData name="yacinekac@gmail.com" userId="75154cfcc0d57808" providerId="LiveId" clId="{0863F32E-15B1-4419-AA10-3CCEC3FD8405}" dt="2023-12-29T13:15:06.699" v="5343"/>
          <ac:spMkLst>
            <pc:docMk/>
            <pc:sldMk cId="496830094" sldId="272"/>
            <ac:spMk id="2" creationId="{A92E08A9-9F5D-2CA0-6035-84538B7133CA}"/>
          </ac:spMkLst>
        </pc:spChg>
        <pc:spChg chg="add mod">
          <ac:chgData name="yacinekac@gmail.com" userId="75154cfcc0d57808" providerId="LiveId" clId="{0863F32E-15B1-4419-AA10-3CCEC3FD8405}" dt="2023-12-29T13:21:04.149" v="5584" actId="1582"/>
          <ac:spMkLst>
            <pc:docMk/>
            <pc:sldMk cId="496830094" sldId="272"/>
            <ac:spMk id="3" creationId="{A7741E61-9756-F399-76E6-BB2073A70357}"/>
          </ac:spMkLst>
        </pc:spChg>
        <pc:spChg chg="add mod">
          <ac:chgData name="yacinekac@gmail.com" userId="75154cfcc0d57808" providerId="LiveId" clId="{0863F32E-15B1-4419-AA10-3CCEC3FD8405}" dt="2023-12-29T13:21:12.749" v="5587" actId="1582"/>
          <ac:spMkLst>
            <pc:docMk/>
            <pc:sldMk cId="496830094" sldId="272"/>
            <ac:spMk id="5" creationId="{F8A9DC27-D242-C96B-38B3-D6DD2E38CDAE}"/>
          </ac:spMkLst>
        </pc:spChg>
      </pc:sldChg>
      <pc:sldChg chg="addSp delSp modSp new mod ord modAnim">
        <pc:chgData name="yacinekac@gmail.com" userId="75154cfcc0d57808" providerId="LiveId" clId="{0863F32E-15B1-4419-AA10-3CCEC3FD8405}" dt="2023-12-29T16:42:20.995" v="7716" actId="20578"/>
        <pc:sldMkLst>
          <pc:docMk/>
          <pc:sldMk cId="199705209" sldId="273"/>
        </pc:sldMkLst>
        <pc:spChg chg="add mod">
          <ac:chgData name="yacinekac@gmail.com" userId="75154cfcc0d57808" providerId="LiveId" clId="{0863F32E-15B1-4419-AA10-3CCEC3FD8405}" dt="2023-12-29T13:24:02.257" v="5628" actId="20577"/>
          <ac:spMkLst>
            <pc:docMk/>
            <pc:sldMk cId="199705209" sldId="273"/>
            <ac:spMk id="2" creationId="{EE146703-F019-DB84-44DF-4E7F7706E1AB}"/>
          </ac:spMkLst>
        </pc:spChg>
        <pc:spChg chg="add mod">
          <ac:chgData name="yacinekac@gmail.com" userId="75154cfcc0d57808" providerId="LiveId" clId="{0863F32E-15B1-4419-AA10-3CCEC3FD8405}" dt="2023-12-29T13:23:45.203" v="5622" actId="1076"/>
          <ac:spMkLst>
            <pc:docMk/>
            <pc:sldMk cId="199705209" sldId="273"/>
            <ac:spMk id="3" creationId="{8F455C19-09D8-3D93-8E9D-55EAD6227811}"/>
          </ac:spMkLst>
        </pc:spChg>
        <pc:spChg chg="add mod">
          <ac:chgData name="yacinekac@gmail.com" userId="75154cfcc0d57808" providerId="LiveId" clId="{0863F32E-15B1-4419-AA10-3CCEC3FD8405}" dt="2023-12-29T13:23:42.366" v="5621" actId="121"/>
          <ac:spMkLst>
            <pc:docMk/>
            <pc:sldMk cId="199705209" sldId="273"/>
            <ac:spMk id="4" creationId="{1F15C399-614F-2D71-7F78-C44DD05E0BE8}"/>
          </ac:spMkLst>
        </pc:spChg>
        <pc:spChg chg="add mod">
          <ac:chgData name="yacinekac@gmail.com" userId="75154cfcc0d57808" providerId="LiveId" clId="{0863F32E-15B1-4419-AA10-3CCEC3FD8405}" dt="2023-12-29T13:26:18.613" v="5681" actId="20577"/>
          <ac:spMkLst>
            <pc:docMk/>
            <pc:sldMk cId="199705209" sldId="273"/>
            <ac:spMk id="5" creationId="{980494D9-4019-1D78-0593-1D33923BF8F3}"/>
          </ac:spMkLst>
        </pc:spChg>
        <pc:spChg chg="add mod">
          <ac:chgData name="yacinekac@gmail.com" userId="75154cfcc0d57808" providerId="LiveId" clId="{0863F32E-15B1-4419-AA10-3CCEC3FD8405}" dt="2023-12-29T13:31:29.314" v="5842" actId="20577"/>
          <ac:spMkLst>
            <pc:docMk/>
            <pc:sldMk cId="199705209" sldId="273"/>
            <ac:spMk id="6" creationId="{1DDDBF57-6008-0B47-F31B-40993693EBAC}"/>
          </ac:spMkLst>
        </pc:spChg>
        <pc:spChg chg="add mod">
          <ac:chgData name="yacinekac@gmail.com" userId="75154cfcc0d57808" providerId="LiveId" clId="{0863F32E-15B1-4419-AA10-3CCEC3FD8405}" dt="2023-12-29T13:30:53.916" v="5837" actId="20577"/>
          <ac:spMkLst>
            <pc:docMk/>
            <pc:sldMk cId="199705209" sldId="273"/>
            <ac:spMk id="7" creationId="{8C1E1A96-6629-6925-DECE-F17E7917443C}"/>
          </ac:spMkLst>
        </pc:spChg>
        <pc:spChg chg="add del mod">
          <ac:chgData name="yacinekac@gmail.com" userId="75154cfcc0d57808" providerId="LiveId" clId="{0863F32E-15B1-4419-AA10-3CCEC3FD8405}" dt="2023-12-29T13:31:08.463" v="5840"/>
          <ac:spMkLst>
            <pc:docMk/>
            <pc:sldMk cId="199705209" sldId="273"/>
            <ac:spMk id="8" creationId="{749ED559-B0FE-0C34-140B-A8ECCE73AD13}"/>
          </ac:spMkLst>
        </pc:spChg>
        <pc:spChg chg="add mod">
          <ac:chgData name="yacinekac@gmail.com" userId="75154cfcc0d57808" providerId="LiveId" clId="{0863F32E-15B1-4419-AA10-3CCEC3FD8405}" dt="2023-12-29T13:34:24.919" v="5924" actId="208"/>
          <ac:spMkLst>
            <pc:docMk/>
            <pc:sldMk cId="199705209" sldId="273"/>
            <ac:spMk id="9" creationId="{7CDF3CC8-728E-2471-09A5-E7F85055BB73}"/>
          </ac:spMkLst>
        </pc:spChg>
        <pc:graphicFrameChg chg="add mod modGraphic">
          <ac:chgData name="yacinekac@gmail.com" userId="75154cfcc0d57808" providerId="LiveId" clId="{0863F32E-15B1-4419-AA10-3CCEC3FD8405}" dt="2023-12-29T13:55:18.094" v="6214" actId="1076"/>
          <ac:graphicFrameMkLst>
            <pc:docMk/>
            <pc:sldMk cId="199705209" sldId="273"/>
            <ac:graphicFrameMk id="11" creationId="{DBC6291E-FDC7-9D5D-734C-D86F223070A4}"/>
          </ac:graphicFrameMkLst>
        </pc:graphicFrameChg>
      </pc:sldChg>
      <pc:sldChg chg="addSp modSp new mod ord modAnim modShow">
        <pc:chgData name="yacinekac@gmail.com" userId="75154cfcc0d57808" providerId="LiveId" clId="{0863F32E-15B1-4419-AA10-3CCEC3FD8405}" dt="2024-01-03T12:49:53.622" v="20220"/>
        <pc:sldMkLst>
          <pc:docMk/>
          <pc:sldMk cId="2235878317" sldId="274"/>
        </pc:sldMkLst>
        <pc:spChg chg="add mod">
          <ac:chgData name="yacinekac@gmail.com" userId="75154cfcc0d57808" providerId="LiveId" clId="{0863F32E-15B1-4419-AA10-3CCEC3FD8405}" dt="2023-12-29T13:35:22.844" v="5927" actId="1076"/>
          <ac:spMkLst>
            <pc:docMk/>
            <pc:sldMk cId="2235878317" sldId="274"/>
            <ac:spMk id="2" creationId="{8D2B2812-51AA-AEFC-4850-1912D699C02A}"/>
          </ac:spMkLst>
        </pc:spChg>
        <pc:spChg chg="add mod">
          <ac:chgData name="yacinekac@gmail.com" userId="75154cfcc0d57808" providerId="LiveId" clId="{0863F32E-15B1-4419-AA10-3CCEC3FD8405}" dt="2023-12-29T13:35:24.673" v="5928" actId="1076"/>
          <ac:spMkLst>
            <pc:docMk/>
            <pc:sldMk cId="2235878317" sldId="274"/>
            <ac:spMk id="3" creationId="{560213EB-4258-73FB-DD61-A46F41978185}"/>
          </ac:spMkLst>
        </pc:spChg>
        <pc:spChg chg="add mod">
          <ac:chgData name="yacinekac@gmail.com" userId="75154cfcc0d57808" providerId="LiveId" clId="{0863F32E-15B1-4419-AA10-3CCEC3FD8405}" dt="2023-12-29T13:35:43.670" v="5930" actId="1076"/>
          <ac:spMkLst>
            <pc:docMk/>
            <pc:sldMk cId="2235878317" sldId="274"/>
            <ac:spMk id="4" creationId="{97EE72BA-3C27-6EEC-9635-B3A56B06D35D}"/>
          </ac:spMkLst>
        </pc:spChg>
        <pc:spChg chg="add mod">
          <ac:chgData name="yacinekac@gmail.com" userId="75154cfcc0d57808" providerId="LiveId" clId="{0863F32E-15B1-4419-AA10-3CCEC3FD8405}" dt="2023-12-29T13:37:58.608" v="5953" actId="120"/>
          <ac:spMkLst>
            <pc:docMk/>
            <pc:sldMk cId="2235878317" sldId="274"/>
            <ac:spMk id="5" creationId="{EF703C8F-385B-C37C-2F72-E2BF0100D997}"/>
          </ac:spMkLst>
        </pc:spChg>
        <pc:spChg chg="add mod">
          <ac:chgData name="yacinekac@gmail.com" userId="75154cfcc0d57808" providerId="LiveId" clId="{0863F32E-15B1-4419-AA10-3CCEC3FD8405}" dt="2023-12-29T13:38:13.880" v="5957" actId="1076"/>
          <ac:spMkLst>
            <pc:docMk/>
            <pc:sldMk cId="2235878317" sldId="274"/>
            <ac:spMk id="7" creationId="{15B76B5C-C48F-B551-D55C-E46B05D90B5A}"/>
          </ac:spMkLst>
        </pc:spChg>
        <pc:spChg chg="add mod">
          <ac:chgData name="yacinekac@gmail.com" userId="75154cfcc0d57808" providerId="LiveId" clId="{0863F32E-15B1-4419-AA10-3CCEC3FD8405}" dt="2023-12-29T13:54:40.903" v="6210" actId="20577"/>
          <ac:spMkLst>
            <pc:docMk/>
            <pc:sldMk cId="2235878317" sldId="274"/>
            <ac:spMk id="8" creationId="{DB439107-F81E-F229-666D-52CFB12C38FF}"/>
          </ac:spMkLst>
        </pc:spChg>
      </pc:sldChg>
      <pc:sldChg chg="addSp modSp new mod ord">
        <pc:chgData name="yacinekac@gmail.com" userId="75154cfcc0d57808" providerId="LiveId" clId="{0863F32E-15B1-4419-AA10-3CCEC3FD8405}" dt="2023-12-29T16:42:20.995" v="7716" actId="20578"/>
        <pc:sldMkLst>
          <pc:docMk/>
          <pc:sldMk cId="560206761" sldId="275"/>
        </pc:sldMkLst>
        <pc:spChg chg="add mod">
          <ac:chgData name="yacinekac@gmail.com" userId="75154cfcc0d57808" providerId="LiveId" clId="{0863F32E-15B1-4419-AA10-3CCEC3FD8405}" dt="2023-12-29T13:59:26.573" v="6269"/>
          <ac:spMkLst>
            <pc:docMk/>
            <pc:sldMk cId="560206761" sldId="275"/>
            <ac:spMk id="2" creationId="{153CED9D-4186-F390-FBF2-C058517AE0E9}"/>
          </ac:spMkLst>
        </pc:spChg>
        <pc:spChg chg="add mod">
          <ac:chgData name="yacinekac@gmail.com" userId="75154cfcc0d57808" providerId="LiveId" clId="{0863F32E-15B1-4419-AA10-3CCEC3FD8405}" dt="2023-12-29T13:56:45.911" v="6257"/>
          <ac:spMkLst>
            <pc:docMk/>
            <pc:sldMk cId="560206761" sldId="275"/>
            <ac:spMk id="3" creationId="{618C5529-C674-89EC-635C-1E2EE2D86C37}"/>
          </ac:spMkLst>
        </pc:spChg>
        <pc:picChg chg="add mod">
          <ac:chgData name="yacinekac@gmail.com" userId="75154cfcc0d57808" providerId="LiveId" clId="{0863F32E-15B1-4419-AA10-3CCEC3FD8405}" dt="2023-12-29T13:58:58.121" v="6261" actId="1076"/>
          <ac:picMkLst>
            <pc:docMk/>
            <pc:sldMk cId="560206761" sldId="275"/>
            <ac:picMk id="5" creationId="{AA7592AD-D302-EA37-436B-3D44D46AF030}"/>
          </ac:picMkLst>
        </pc:picChg>
      </pc:sldChg>
      <pc:sldChg chg="addSp modSp new mod ord modAnim">
        <pc:chgData name="yacinekac@gmail.com" userId="75154cfcc0d57808" providerId="LiveId" clId="{0863F32E-15B1-4419-AA10-3CCEC3FD8405}" dt="2023-12-31T00:52:02.830" v="15436"/>
        <pc:sldMkLst>
          <pc:docMk/>
          <pc:sldMk cId="1414775999" sldId="276"/>
        </pc:sldMkLst>
        <pc:spChg chg="add mod">
          <ac:chgData name="yacinekac@gmail.com" userId="75154cfcc0d57808" providerId="LiveId" clId="{0863F32E-15B1-4419-AA10-3CCEC3FD8405}" dt="2023-12-29T13:59:32.143" v="6270"/>
          <ac:spMkLst>
            <pc:docMk/>
            <pc:sldMk cId="1414775999" sldId="276"/>
            <ac:spMk id="2" creationId="{19C03E6D-8FD8-783C-8ACD-09A27CA87893}"/>
          </ac:spMkLst>
        </pc:spChg>
        <pc:spChg chg="add mod">
          <ac:chgData name="yacinekac@gmail.com" userId="75154cfcc0d57808" providerId="LiveId" clId="{0863F32E-15B1-4419-AA10-3CCEC3FD8405}" dt="2023-12-29T13:59:32.143" v="6270"/>
          <ac:spMkLst>
            <pc:docMk/>
            <pc:sldMk cId="1414775999" sldId="276"/>
            <ac:spMk id="3" creationId="{984A1443-74D6-BDB6-BE55-2CA7B46D9459}"/>
          </ac:spMkLst>
        </pc:spChg>
        <pc:spChg chg="add mod">
          <ac:chgData name="yacinekac@gmail.com" userId="75154cfcc0d57808" providerId="LiveId" clId="{0863F32E-15B1-4419-AA10-3CCEC3FD8405}" dt="2023-12-29T14:03:27.119" v="6350" actId="1076"/>
          <ac:spMkLst>
            <pc:docMk/>
            <pc:sldMk cId="1414775999" sldId="276"/>
            <ac:spMk id="4" creationId="{A7555F45-EDBB-2B5C-1ED5-06697639D6EA}"/>
          </ac:spMkLst>
        </pc:spChg>
        <pc:spChg chg="add mod">
          <ac:chgData name="yacinekac@gmail.com" userId="75154cfcc0d57808" providerId="LiveId" clId="{0863F32E-15B1-4419-AA10-3CCEC3FD8405}" dt="2023-12-29T14:25:49.545" v="6785"/>
          <ac:spMkLst>
            <pc:docMk/>
            <pc:sldMk cId="1414775999" sldId="276"/>
            <ac:spMk id="5" creationId="{B475F87A-8FBC-CD9A-3CDF-16F3FC39E04D}"/>
          </ac:spMkLst>
        </pc:spChg>
      </pc:sldChg>
      <pc:sldChg chg="addSp delSp modSp add del mod ord modAnim">
        <pc:chgData name="yacinekac@gmail.com" userId="75154cfcc0d57808" providerId="LiveId" clId="{0863F32E-15B1-4419-AA10-3CCEC3FD8405}" dt="2023-12-31T00:51:51.731" v="15434"/>
        <pc:sldMkLst>
          <pc:docMk/>
          <pc:sldMk cId="4190026259" sldId="277"/>
        </pc:sldMkLst>
        <pc:spChg chg="mod">
          <ac:chgData name="yacinekac@gmail.com" userId="75154cfcc0d57808" providerId="LiveId" clId="{0863F32E-15B1-4419-AA10-3CCEC3FD8405}" dt="2023-12-29T14:25:58.347" v="6787"/>
          <ac:spMkLst>
            <pc:docMk/>
            <pc:sldMk cId="4190026259" sldId="277"/>
            <ac:spMk id="5" creationId="{B475F87A-8FBC-CD9A-3CDF-16F3FC39E04D}"/>
          </ac:spMkLst>
        </pc:spChg>
        <pc:spChg chg="add mod">
          <ac:chgData name="yacinekac@gmail.com" userId="75154cfcc0d57808" providerId="LiveId" clId="{0863F32E-15B1-4419-AA10-3CCEC3FD8405}" dt="2023-12-29T14:30:09.018" v="6903" actId="120"/>
          <ac:spMkLst>
            <pc:docMk/>
            <pc:sldMk cId="4190026259" sldId="277"/>
            <ac:spMk id="6" creationId="{542BB6BE-6B49-2A38-03F8-BF8C78B20006}"/>
          </ac:spMkLst>
        </pc:spChg>
        <pc:spChg chg="add del mod">
          <ac:chgData name="yacinekac@gmail.com" userId="75154cfcc0d57808" providerId="LiveId" clId="{0863F32E-15B1-4419-AA10-3CCEC3FD8405}" dt="2023-12-29T14:29:34.866" v="6891" actId="478"/>
          <ac:spMkLst>
            <pc:docMk/>
            <pc:sldMk cId="4190026259" sldId="277"/>
            <ac:spMk id="8" creationId="{B7C2B3FA-A3AA-B83E-D478-98F0D2A4206C}"/>
          </ac:spMkLst>
        </pc:spChg>
        <pc:spChg chg="add del mod">
          <ac:chgData name="yacinekac@gmail.com" userId="75154cfcc0d57808" providerId="LiveId" clId="{0863F32E-15B1-4419-AA10-3CCEC3FD8405}" dt="2023-12-29T14:26:41.080" v="6792" actId="767"/>
          <ac:spMkLst>
            <pc:docMk/>
            <pc:sldMk cId="4190026259" sldId="277"/>
            <ac:spMk id="9" creationId="{84882910-DEE5-4529-CE19-D0CEF79E2274}"/>
          </ac:spMkLst>
        </pc:spChg>
      </pc:sldChg>
      <pc:sldChg chg="addSp delSp add del mod ord delAnim">
        <pc:chgData name="yacinekac@gmail.com" userId="75154cfcc0d57808" providerId="LiveId" clId="{0863F32E-15B1-4419-AA10-3CCEC3FD8405}" dt="2023-12-29T16:42:20.995" v="7716" actId="20578"/>
        <pc:sldMkLst>
          <pc:docMk/>
          <pc:sldMk cId="924318246" sldId="278"/>
        </pc:sldMkLst>
        <pc:spChg chg="del">
          <ac:chgData name="yacinekac@gmail.com" userId="75154cfcc0d57808" providerId="LiveId" clId="{0863F32E-15B1-4419-AA10-3CCEC3FD8405}" dt="2023-12-29T14:37:23.593" v="6905" actId="478"/>
          <ac:spMkLst>
            <pc:docMk/>
            <pc:sldMk cId="924318246" sldId="278"/>
            <ac:spMk id="4" creationId="{A7555F45-EDBB-2B5C-1ED5-06697639D6EA}"/>
          </ac:spMkLst>
        </pc:spChg>
        <pc:spChg chg="del">
          <ac:chgData name="yacinekac@gmail.com" userId="75154cfcc0d57808" providerId="LiveId" clId="{0863F32E-15B1-4419-AA10-3CCEC3FD8405}" dt="2023-12-29T14:37:25.972" v="6906" actId="478"/>
          <ac:spMkLst>
            <pc:docMk/>
            <pc:sldMk cId="924318246" sldId="278"/>
            <ac:spMk id="5" creationId="{B475F87A-8FBC-CD9A-3CDF-16F3FC39E04D}"/>
          </ac:spMkLst>
        </pc:spChg>
        <pc:spChg chg="del">
          <ac:chgData name="yacinekac@gmail.com" userId="75154cfcc0d57808" providerId="LiveId" clId="{0863F32E-15B1-4419-AA10-3CCEC3FD8405}" dt="2023-12-29T14:37:23.593" v="6905" actId="478"/>
          <ac:spMkLst>
            <pc:docMk/>
            <pc:sldMk cId="924318246" sldId="278"/>
            <ac:spMk id="6" creationId="{542BB6BE-6B49-2A38-03F8-BF8C78B20006}"/>
          </ac:spMkLst>
        </pc:spChg>
        <pc:picChg chg="add">
          <ac:chgData name="yacinekac@gmail.com" userId="75154cfcc0d57808" providerId="LiveId" clId="{0863F32E-15B1-4419-AA10-3CCEC3FD8405}" dt="2023-12-29T14:37:27.021" v="6907" actId="22"/>
          <ac:picMkLst>
            <pc:docMk/>
            <pc:sldMk cId="924318246" sldId="278"/>
            <ac:picMk id="8" creationId="{243065FB-4752-6425-8C6E-9F00C6DE67B6}"/>
          </ac:picMkLst>
        </pc:picChg>
      </pc:sldChg>
      <pc:sldChg chg="addSp delSp modSp add del mod ord">
        <pc:chgData name="yacinekac@gmail.com" userId="75154cfcc0d57808" providerId="LiveId" clId="{0863F32E-15B1-4419-AA10-3CCEC3FD8405}" dt="2023-12-29T16:42:20.995" v="7716" actId="20578"/>
        <pc:sldMkLst>
          <pc:docMk/>
          <pc:sldMk cId="2971760164" sldId="279"/>
        </pc:sldMkLst>
        <pc:picChg chg="add mod">
          <ac:chgData name="yacinekac@gmail.com" userId="75154cfcc0d57808" providerId="LiveId" clId="{0863F32E-15B1-4419-AA10-3CCEC3FD8405}" dt="2023-12-29T14:43:31.069" v="6913" actId="1076"/>
          <ac:picMkLst>
            <pc:docMk/>
            <pc:sldMk cId="2971760164" sldId="279"/>
            <ac:picMk id="5" creationId="{16D2B836-B863-25E7-D226-8D09AF0840FF}"/>
          </ac:picMkLst>
        </pc:picChg>
        <pc:picChg chg="del">
          <ac:chgData name="yacinekac@gmail.com" userId="75154cfcc0d57808" providerId="LiveId" clId="{0863F32E-15B1-4419-AA10-3CCEC3FD8405}" dt="2023-12-29T14:38:38.907" v="6910" actId="21"/>
          <ac:picMkLst>
            <pc:docMk/>
            <pc:sldMk cId="2971760164" sldId="279"/>
            <ac:picMk id="8" creationId="{243065FB-4752-6425-8C6E-9F00C6DE67B6}"/>
          </ac:picMkLst>
        </pc:picChg>
      </pc:sldChg>
      <pc:sldChg chg="addSp delSp modSp add del mod ord modAnim">
        <pc:chgData name="yacinekac@gmail.com" userId="75154cfcc0d57808" providerId="LiveId" clId="{0863F32E-15B1-4419-AA10-3CCEC3FD8405}" dt="2023-12-29T18:33:21" v="10651"/>
        <pc:sldMkLst>
          <pc:docMk/>
          <pc:sldMk cId="1286472045" sldId="280"/>
        </pc:sldMkLst>
        <pc:spChg chg="add mod">
          <ac:chgData name="yacinekac@gmail.com" userId="75154cfcc0d57808" providerId="LiveId" clId="{0863F32E-15B1-4419-AA10-3CCEC3FD8405}" dt="2023-12-29T15:07:09.742" v="7501" actId="1076"/>
          <ac:spMkLst>
            <pc:docMk/>
            <pc:sldMk cId="1286472045" sldId="280"/>
            <ac:spMk id="4" creationId="{F20913F3-6725-7104-ADA1-EFF1EF726780}"/>
          </ac:spMkLst>
        </pc:spChg>
        <pc:spChg chg="add mod">
          <ac:chgData name="yacinekac@gmail.com" userId="75154cfcc0d57808" providerId="LiveId" clId="{0863F32E-15B1-4419-AA10-3CCEC3FD8405}" dt="2023-12-29T15:01:52.176" v="7443" actId="20577"/>
          <ac:spMkLst>
            <pc:docMk/>
            <pc:sldMk cId="1286472045" sldId="280"/>
            <ac:spMk id="6" creationId="{E91543EB-22E7-391D-0430-2F080852DF18}"/>
          </ac:spMkLst>
        </pc:spChg>
        <pc:spChg chg="add mod">
          <ac:chgData name="yacinekac@gmail.com" userId="75154cfcc0d57808" providerId="LiveId" clId="{0863F32E-15B1-4419-AA10-3CCEC3FD8405}" dt="2023-12-29T14:58:15.712" v="7296" actId="1076"/>
          <ac:spMkLst>
            <pc:docMk/>
            <pc:sldMk cId="1286472045" sldId="280"/>
            <ac:spMk id="8" creationId="{148B3C22-3E88-B113-59DD-F38F6E7BB4F6}"/>
          </ac:spMkLst>
        </pc:spChg>
        <pc:spChg chg="add mod">
          <ac:chgData name="yacinekac@gmail.com" userId="75154cfcc0d57808" providerId="LiveId" clId="{0863F32E-15B1-4419-AA10-3CCEC3FD8405}" dt="2023-12-29T15:11:01.270" v="7597" actId="2710"/>
          <ac:spMkLst>
            <pc:docMk/>
            <pc:sldMk cId="1286472045" sldId="280"/>
            <ac:spMk id="11" creationId="{65F777B3-916B-343E-3202-BFA1E1C32B8E}"/>
          </ac:spMkLst>
        </pc:spChg>
        <pc:spChg chg="add del mod">
          <ac:chgData name="yacinekac@gmail.com" userId="75154cfcc0d57808" providerId="LiveId" clId="{0863F32E-15B1-4419-AA10-3CCEC3FD8405}" dt="2023-12-29T15:03:23.008" v="7463"/>
          <ac:spMkLst>
            <pc:docMk/>
            <pc:sldMk cId="1286472045" sldId="280"/>
            <ac:spMk id="12" creationId="{2475569F-AEC0-B220-A62B-5C580D93E1F6}"/>
          </ac:spMkLst>
        </pc:spChg>
        <pc:spChg chg="add del mod">
          <ac:chgData name="yacinekac@gmail.com" userId="75154cfcc0d57808" providerId="LiveId" clId="{0863F32E-15B1-4419-AA10-3CCEC3FD8405}" dt="2023-12-29T15:03:23.008" v="7463"/>
          <ac:spMkLst>
            <pc:docMk/>
            <pc:sldMk cId="1286472045" sldId="280"/>
            <ac:spMk id="13" creationId="{E523E40C-548E-046E-A792-6DCE3ABF8B56}"/>
          </ac:spMkLst>
        </pc:spChg>
        <pc:spChg chg="add del mod">
          <ac:chgData name="yacinekac@gmail.com" userId="75154cfcc0d57808" providerId="LiveId" clId="{0863F32E-15B1-4419-AA10-3CCEC3FD8405}" dt="2023-12-29T15:03:23.008" v="7463"/>
          <ac:spMkLst>
            <pc:docMk/>
            <pc:sldMk cId="1286472045" sldId="280"/>
            <ac:spMk id="14" creationId="{7393DB40-1C1A-D1EA-8B86-0AB82C61A161}"/>
          </ac:spMkLst>
        </pc:spChg>
        <pc:spChg chg="add del mod">
          <ac:chgData name="yacinekac@gmail.com" userId="75154cfcc0d57808" providerId="LiveId" clId="{0863F32E-15B1-4419-AA10-3CCEC3FD8405}" dt="2023-12-29T15:03:21.601" v="7458"/>
          <ac:spMkLst>
            <pc:docMk/>
            <pc:sldMk cId="1286472045" sldId="280"/>
            <ac:spMk id="20" creationId="{D8AF939D-0192-776A-D4AA-0A652B420F13}"/>
          </ac:spMkLst>
        </pc:spChg>
        <pc:spChg chg="add del mod">
          <ac:chgData name="yacinekac@gmail.com" userId="75154cfcc0d57808" providerId="LiveId" clId="{0863F32E-15B1-4419-AA10-3CCEC3FD8405}" dt="2023-12-29T15:03:21.601" v="7458"/>
          <ac:spMkLst>
            <pc:docMk/>
            <pc:sldMk cId="1286472045" sldId="280"/>
            <ac:spMk id="21" creationId="{5132819E-E1A9-8BC4-FE14-2E00B16493E1}"/>
          </ac:spMkLst>
        </pc:spChg>
        <pc:spChg chg="add del mod">
          <ac:chgData name="yacinekac@gmail.com" userId="75154cfcc0d57808" providerId="LiveId" clId="{0863F32E-15B1-4419-AA10-3CCEC3FD8405}" dt="2023-12-29T15:03:21.601" v="7458"/>
          <ac:spMkLst>
            <pc:docMk/>
            <pc:sldMk cId="1286472045" sldId="280"/>
            <ac:spMk id="22" creationId="{610C4B7A-9973-A035-5DBB-69ADF6EAFB3E}"/>
          </ac:spMkLst>
        </pc:spChg>
        <pc:spChg chg="add del mod">
          <ac:chgData name="yacinekac@gmail.com" userId="75154cfcc0d57808" providerId="LiveId" clId="{0863F32E-15B1-4419-AA10-3CCEC3FD8405}" dt="2023-12-29T15:04:30.020" v="7475" actId="478"/>
          <ac:spMkLst>
            <pc:docMk/>
            <pc:sldMk cId="1286472045" sldId="280"/>
            <ac:spMk id="25" creationId="{51712AD9-1446-397F-E198-6064164021D8}"/>
          </ac:spMkLst>
        </pc:spChg>
        <pc:spChg chg="add mod">
          <ac:chgData name="yacinekac@gmail.com" userId="75154cfcc0d57808" providerId="LiveId" clId="{0863F32E-15B1-4419-AA10-3CCEC3FD8405}" dt="2023-12-29T15:11:22.620" v="7598" actId="12788"/>
          <ac:spMkLst>
            <pc:docMk/>
            <pc:sldMk cId="1286472045" sldId="280"/>
            <ac:spMk id="26" creationId="{E10BF77D-0840-11F7-A0A4-1D9984BFD511}"/>
          </ac:spMkLst>
        </pc:spChg>
        <pc:spChg chg="add mod">
          <ac:chgData name="yacinekac@gmail.com" userId="75154cfcc0d57808" providerId="LiveId" clId="{0863F32E-15B1-4419-AA10-3CCEC3FD8405}" dt="2023-12-29T15:11:22.620" v="7598" actId="12788"/>
          <ac:spMkLst>
            <pc:docMk/>
            <pc:sldMk cId="1286472045" sldId="280"/>
            <ac:spMk id="27" creationId="{4BEB043F-BAE8-55CE-3306-87F399DD0B17}"/>
          </ac:spMkLst>
        </pc:spChg>
        <pc:spChg chg="add mod">
          <ac:chgData name="yacinekac@gmail.com" userId="75154cfcc0d57808" providerId="LiveId" clId="{0863F32E-15B1-4419-AA10-3CCEC3FD8405}" dt="2023-12-29T15:11:22.620" v="7598" actId="12788"/>
          <ac:spMkLst>
            <pc:docMk/>
            <pc:sldMk cId="1286472045" sldId="280"/>
            <ac:spMk id="28" creationId="{72E94C4A-9B75-14CA-F88A-AEF36D60AE24}"/>
          </ac:spMkLst>
        </pc:spChg>
        <pc:spChg chg="add mod">
          <ac:chgData name="yacinekac@gmail.com" userId="75154cfcc0d57808" providerId="LiveId" clId="{0863F32E-15B1-4419-AA10-3CCEC3FD8405}" dt="2023-12-29T15:11:22.620" v="7598" actId="12788"/>
          <ac:spMkLst>
            <pc:docMk/>
            <pc:sldMk cId="1286472045" sldId="280"/>
            <ac:spMk id="29" creationId="{D412596C-AFDB-FC39-E70D-ABD7A17E0CCA}"/>
          </ac:spMkLst>
        </pc:spChg>
        <pc:spChg chg="add mod">
          <ac:chgData name="yacinekac@gmail.com" userId="75154cfcc0d57808" providerId="LiveId" clId="{0863F32E-15B1-4419-AA10-3CCEC3FD8405}" dt="2023-12-29T15:11:28.770" v="7599" actId="14100"/>
          <ac:spMkLst>
            <pc:docMk/>
            <pc:sldMk cId="1286472045" sldId="280"/>
            <ac:spMk id="43" creationId="{90A9AA28-29EA-A108-DAA8-6091BC713F23}"/>
          </ac:spMkLst>
        </pc:spChg>
        <pc:spChg chg="add del mod">
          <ac:chgData name="yacinekac@gmail.com" userId="75154cfcc0d57808" providerId="LiveId" clId="{0863F32E-15B1-4419-AA10-3CCEC3FD8405}" dt="2023-12-29T18:33:21" v="10651"/>
          <ac:spMkLst>
            <pc:docMk/>
            <pc:sldMk cId="1286472045" sldId="280"/>
            <ac:spMk id="56" creationId="{0DC22542-E730-9A86-06DE-62C6214FB63D}"/>
          </ac:spMkLst>
        </pc:spChg>
        <pc:grpChg chg="add mod">
          <ac:chgData name="yacinekac@gmail.com" userId="75154cfcc0d57808" providerId="LiveId" clId="{0863F32E-15B1-4419-AA10-3CCEC3FD8405}" dt="2023-12-29T15:08:05.494" v="7514" actId="1076"/>
          <ac:grpSpMkLst>
            <pc:docMk/>
            <pc:sldMk cId="1286472045" sldId="280"/>
            <ac:grpSpMk id="9" creationId="{79EA3E3E-AC26-960E-81AD-F915635D6FCF}"/>
          </ac:grpSpMkLst>
        </pc:grpChg>
        <pc:picChg chg="del mod">
          <ac:chgData name="yacinekac@gmail.com" userId="75154cfcc0d57808" providerId="LiveId" clId="{0863F32E-15B1-4419-AA10-3CCEC3FD8405}" dt="2023-12-29T14:43:46.893" v="6917" actId="478"/>
          <ac:picMkLst>
            <pc:docMk/>
            <pc:sldMk cId="1286472045" sldId="280"/>
            <ac:picMk id="5" creationId="{16D2B836-B863-25E7-D226-8D09AF0840FF}"/>
          </ac:picMkLst>
        </pc:picChg>
        <pc:cxnChg chg="add del mod">
          <ac:chgData name="yacinekac@gmail.com" userId="75154cfcc0d57808" providerId="LiveId" clId="{0863F32E-15B1-4419-AA10-3CCEC3FD8405}" dt="2023-12-29T15:03:23.008" v="7463"/>
          <ac:cxnSpMkLst>
            <pc:docMk/>
            <pc:sldMk cId="1286472045" sldId="280"/>
            <ac:cxnSpMk id="15" creationId="{B90CFF5F-1002-7B01-0D43-8F8377C0477C}"/>
          </ac:cxnSpMkLst>
        </pc:cxnChg>
        <pc:cxnChg chg="add del mod">
          <ac:chgData name="yacinekac@gmail.com" userId="75154cfcc0d57808" providerId="LiveId" clId="{0863F32E-15B1-4419-AA10-3CCEC3FD8405}" dt="2023-12-29T15:03:23.008" v="7463"/>
          <ac:cxnSpMkLst>
            <pc:docMk/>
            <pc:sldMk cId="1286472045" sldId="280"/>
            <ac:cxnSpMk id="16" creationId="{F8E6CCD9-4AF7-CA23-12C0-47D33AD53A53}"/>
          </ac:cxnSpMkLst>
        </pc:cxnChg>
        <pc:cxnChg chg="add del mod">
          <ac:chgData name="yacinekac@gmail.com" userId="75154cfcc0d57808" providerId="LiveId" clId="{0863F32E-15B1-4419-AA10-3CCEC3FD8405}" dt="2023-12-29T15:03:21.601" v="7458"/>
          <ac:cxnSpMkLst>
            <pc:docMk/>
            <pc:sldMk cId="1286472045" sldId="280"/>
            <ac:cxnSpMk id="23" creationId="{9E708303-FAAB-0689-A6F0-A5363DDF0C9B}"/>
          </ac:cxnSpMkLst>
        </pc:cxnChg>
        <pc:cxnChg chg="add del mod">
          <ac:chgData name="yacinekac@gmail.com" userId="75154cfcc0d57808" providerId="LiveId" clId="{0863F32E-15B1-4419-AA10-3CCEC3FD8405}" dt="2023-12-29T15:03:21.601" v="7458"/>
          <ac:cxnSpMkLst>
            <pc:docMk/>
            <pc:sldMk cId="1286472045" sldId="280"/>
            <ac:cxnSpMk id="24" creationId="{F035B8A9-E3BB-23E6-24C2-4EE50B149E34}"/>
          </ac:cxnSpMkLst>
        </pc:cxnChg>
        <pc:cxnChg chg="add del mod">
          <ac:chgData name="yacinekac@gmail.com" userId="75154cfcc0d57808" providerId="LiveId" clId="{0863F32E-15B1-4419-AA10-3CCEC3FD8405}" dt="2023-12-29T15:07:02.218" v="7500" actId="478"/>
          <ac:cxnSpMkLst>
            <pc:docMk/>
            <pc:sldMk cId="1286472045" sldId="280"/>
            <ac:cxnSpMk id="31" creationId="{CEA68640-7AAA-E593-E824-8557D22442AB}"/>
          </ac:cxnSpMkLst>
        </pc:cxnChg>
        <pc:cxnChg chg="add mod">
          <ac:chgData name="yacinekac@gmail.com" userId="75154cfcc0d57808" providerId="LiveId" clId="{0863F32E-15B1-4419-AA10-3CCEC3FD8405}" dt="2023-12-29T15:11:22.620" v="7598" actId="12788"/>
          <ac:cxnSpMkLst>
            <pc:docMk/>
            <pc:sldMk cId="1286472045" sldId="280"/>
            <ac:cxnSpMk id="33" creationId="{DF762EB1-1443-B364-0D0F-D865DA6CF8E1}"/>
          </ac:cxnSpMkLst>
        </pc:cxnChg>
        <pc:cxnChg chg="add mod">
          <ac:chgData name="yacinekac@gmail.com" userId="75154cfcc0d57808" providerId="LiveId" clId="{0863F32E-15B1-4419-AA10-3CCEC3FD8405}" dt="2023-12-29T15:11:22.620" v="7598" actId="12788"/>
          <ac:cxnSpMkLst>
            <pc:docMk/>
            <pc:sldMk cId="1286472045" sldId="280"/>
            <ac:cxnSpMk id="35" creationId="{9445D6C1-DFB8-0B8D-859F-04B53F3E3C73}"/>
          </ac:cxnSpMkLst>
        </pc:cxnChg>
        <pc:cxnChg chg="add mod">
          <ac:chgData name="yacinekac@gmail.com" userId="75154cfcc0d57808" providerId="LiveId" clId="{0863F32E-15B1-4419-AA10-3CCEC3FD8405}" dt="2023-12-29T15:11:22.620" v="7598" actId="12788"/>
          <ac:cxnSpMkLst>
            <pc:docMk/>
            <pc:sldMk cId="1286472045" sldId="280"/>
            <ac:cxnSpMk id="37" creationId="{305FA7A0-391A-415C-78D3-2518C69396E5}"/>
          </ac:cxnSpMkLst>
        </pc:cxnChg>
        <pc:cxnChg chg="add del mod">
          <ac:chgData name="yacinekac@gmail.com" userId="75154cfcc0d57808" providerId="LiveId" clId="{0863F32E-15B1-4419-AA10-3CCEC3FD8405}" dt="2023-12-29T15:07:02.218" v="7500" actId="478"/>
          <ac:cxnSpMkLst>
            <pc:docMk/>
            <pc:sldMk cId="1286472045" sldId="280"/>
            <ac:cxnSpMk id="39" creationId="{43FBDD2B-A15E-5F69-60A0-DA5748CD88A0}"/>
          </ac:cxnSpMkLst>
        </pc:cxnChg>
        <pc:cxnChg chg="add mod">
          <ac:chgData name="yacinekac@gmail.com" userId="75154cfcc0d57808" providerId="LiveId" clId="{0863F32E-15B1-4419-AA10-3CCEC3FD8405}" dt="2023-12-29T15:11:36.349" v="7600" actId="14100"/>
          <ac:cxnSpMkLst>
            <pc:docMk/>
            <pc:sldMk cId="1286472045" sldId="280"/>
            <ac:cxnSpMk id="42" creationId="{3EC5EC78-1851-B97E-B700-D4E00159971F}"/>
          </ac:cxnSpMkLst>
        </pc:cxnChg>
        <pc:cxnChg chg="add mod">
          <ac:chgData name="yacinekac@gmail.com" userId="75154cfcc0d57808" providerId="LiveId" clId="{0863F32E-15B1-4419-AA10-3CCEC3FD8405}" dt="2023-12-29T15:11:22.620" v="7598" actId="12788"/>
          <ac:cxnSpMkLst>
            <pc:docMk/>
            <pc:sldMk cId="1286472045" sldId="280"/>
            <ac:cxnSpMk id="48" creationId="{506671EE-DE50-04EB-7A68-A2AC46195C0B}"/>
          </ac:cxnSpMkLst>
        </pc:cxnChg>
      </pc:sldChg>
      <pc:sldChg chg="addSp delSp modSp new mod ord modAnim">
        <pc:chgData name="yacinekac@gmail.com" userId="75154cfcc0d57808" providerId="LiveId" clId="{0863F32E-15B1-4419-AA10-3CCEC3FD8405}" dt="2023-12-31T00:51:28.017" v="15431"/>
        <pc:sldMkLst>
          <pc:docMk/>
          <pc:sldMk cId="1951027152" sldId="281"/>
        </pc:sldMkLst>
        <pc:spChg chg="add mod">
          <ac:chgData name="yacinekac@gmail.com" userId="75154cfcc0d57808" providerId="LiveId" clId="{0863F32E-15B1-4419-AA10-3CCEC3FD8405}" dt="2023-12-29T16:46:28.095" v="7787" actId="1076"/>
          <ac:spMkLst>
            <pc:docMk/>
            <pc:sldMk cId="1951027152" sldId="281"/>
            <ac:spMk id="2" creationId="{C4FD6995-8238-B53D-95FC-E6F043E1C8B9}"/>
          </ac:spMkLst>
        </pc:spChg>
        <pc:spChg chg="add mod">
          <ac:chgData name="yacinekac@gmail.com" userId="75154cfcc0d57808" providerId="LiveId" clId="{0863F32E-15B1-4419-AA10-3CCEC3FD8405}" dt="2023-12-29T17:12:22.534" v="8480" actId="404"/>
          <ac:spMkLst>
            <pc:docMk/>
            <pc:sldMk cId="1951027152" sldId="281"/>
            <ac:spMk id="3" creationId="{93A13FEB-A76D-808E-3246-A18047B70E5C}"/>
          </ac:spMkLst>
        </pc:spChg>
        <pc:spChg chg="add del mod">
          <ac:chgData name="yacinekac@gmail.com" userId="75154cfcc0d57808" providerId="LiveId" clId="{0863F32E-15B1-4419-AA10-3CCEC3FD8405}" dt="2023-12-29T17:00:11.615" v="8213" actId="478"/>
          <ac:spMkLst>
            <pc:docMk/>
            <pc:sldMk cId="1951027152" sldId="281"/>
            <ac:spMk id="5" creationId="{DDC329AD-10A6-2C68-4CD5-487BB8083161}"/>
          </ac:spMkLst>
        </pc:spChg>
        <pc:spChg chg="add mod">
          <ac:chgData name="yacinekac@gmail.com" userId="75154cfcc0d57808" providerId="LiveId" clId="{0863F32E-15B1-4419-AA10-3CCEC3FD8405}" dt="2023-12-29T17:13:45.192" v="8494" actId="1076"/>
          <ac:spMkLst>
            <pc:docMk/>
            <pc:sldMk cId="1951027152" sldId="281"/>
            <ac:spMk id="7" creationId="{021B1EE5-43F7-D70C-1A50-706796CE5DE8}"/>
          </ac:spMkLst>
        </pc:spChg>
        <pc:spChg chg="add mod">
          <ac:chgData name="yacinekac@gmail.com" userId="75154cfcc0d57808" providerId="LiveId" clId="{0863F32E-15B1-4419-AA10-3CCEC3FD8405}" dt="2023-12-29T17:13:05.173" v="8488" actId="1076"/>
          <ac:spMkLst>
            <pc:docMk/>
            <pc:sldMk cId="1951027152" sldId="281"/>
            <ac:spMk id="8" creationId="{88D1668F-6CEC-2101-6DA0-611B7F89B4A1}"/>
          </ac:spMkLst>
        </pc:spChg>
        <pc:spChg chg="add mod">
          <ac:chgData name="yacinekac@gmail.com" userId="75154cfcc0d57808" providerId="LiveId" clId="{0863F32E-15B1-4419-AA10-3CCEC3FD8405}" dt="2023-12-29T17:13:35.071" v="8490" actId="1076"/>
          <ac:spMkLst>
            <pc:docMk/>
            <pc:sldMk cId="1951027152" sldId="281"/>
            <ac:spMk id="9" creationId="{C2E199D3-2E8B-1B9C-F2EE-9F45AC7CC4C0}"/>
          </ac:spMkLst>
        </pc:spChg>
        <pc:spChg chg="add mod">
          <ac:chgData name="yacinekac@gmail.com" userId="75154cfcc0d57808" providerId="LiveId" clId="{0863F32E-15B1-4419-AA10-3CCEC3FD8405}" dt="2023-12-29T17:15:00.577" v="8512" actId="20577"/>
          <ac:spMkLst>
            <pc:docMk/>
            <pc:sldMk cId="1951027152" sldId="281"/>
            <ac:spMk id="10" creationId="{7E7F3609-9585-B67E-5F19-D9AEA1288C06}"/>
          </ac:spMkLst>
        </pc:spChg>
        <pc:spChg chg="add del mod">
          <ac:chgData name="yacinekac@gmail.com" userId="75154cfcc0d57808" providerId="LiveId" clId="{0863F32E-15B1-4419-AA10-3CCEC3FD8405}" dt="2023-12-29T17:13:45.864" v="8495"/>
          <ac:spMkLst>
            <pc:docMk/>
            <pc:sldMk cId="1951027152" sldId="281"/>
            <ac:spMk id="11" creationId="{694CC84F-230A-2757-2417-535E6F01637D}"/>
          </ac:spMkLst>
        </pc:spChg>
        <pc:spChg chg="add del mod">
          <ac:chgData name="yacinekac@gmail.com" userId="75154cfcc0d57808" providerId="LiveId" clId="{0863F32E-15B1-4419-AA10-3CCEC3FD8405}" dt="2023-12-29T17:13:45.864" v="8495"/>
          <ac:spMkLst>
            <pc:docMk/>
            <pc:sldMk cId="1951027152" sldId="281"/>
            <ac:spMk id="12" creationId="{5B9E0F5C-6B0E-BA44-D4E5-8334DE5E4A08}"/>
          </ac:spMkLst>
        </pc:spChg>
        <pc:spChg chg="add del mod">
          <ac:chgData name="yacinekac@gmail.com" userId="75154cfcc0d57808" providerId="LiveId" clId="{0863F32E-15B1-4419-AA10-3CCEC3FD8405}" dt="2023-12-29T17:13:45.864" v="8495"/>
          <ac:spMkLst>
            <pc:docMk/>
            <pc:sldMk cId="1951027152" sldId="281"/>
            <ac:spMk id="13" creationId="{97C18C5C-EFBA-39F6-606F-7468B68B4290}"/>
          </ac:spMkLst>
        </pc:spChg>
        <pc:spChg chg="add del mod">
          <ac:chgData name="yacinekac@gmail.com" userId="75154cfcc0d57808" providerId="LiveId" clId="{0863F32E-15B1-4419-AA10-3CCEC3FD8405}" dt="2023-12-29T17:13:45.864" v="8495"/>
          <ac:spMkLst>
            <pc:docMk/>
            <pc:sldMk cId="1951027152" sldId="281"/>
            <ac:spMk id="14" creationId="{21209307-4CEB-56EE-0F17-2E067184EA61}"/>
          </ac:spMkLst>
        </pc:spChg>
        <pc:spChg chg="add mod">
          <ac:chgData name="yacinekac@gmail.com" userId="75154cfcc0d57808" providerId="LiveId" clId="{0863F32E-15B1-4419-AA10-3CCEC3FD8405}" dt="2023-12-29T17:14:11.148" v="8503" actId="1076"/>
          <ac:spMkLst>
            <pc:docMk/>
            <pc:sldMk cId="1951027152" sldId="281"/>
            <ac:spMk id="15" creationId="{8E3C9912-DEE4-DEE6-BAB8-81F20CECC20A}"/>
          </ac:spMkLst>
        </pc:spChg>
        <pc:spChg chg="add mod">
          <ac:chgData name="yacinekac@gmail.com" userId="75154cfcc0d57808" providerId="LiveId" clId="{0863F32E-15B1-4419-AA10-3CCEC3FD8405}" dt="2023-12-29T17:14:38.198" v="8507" actId="1076"/>
          <ac:spMkLst>
            <pc:docMk/>
            <pc:sldMk cId="1951027152" sldId="281"/>
            <ac:spMk id="16" creationId="{A1E10D03-5E6D-7796-A88E-F2885B295A11}"/>
          </ac:spMkLst>
        </pc:spChg>
        <pc:spChg chg="add mod">
          <ac:chgData name="yacinekac@gmail.com" userId="75154cfcc0d57808" providerId="LiveId" clId="{0863F32E-15B1-4419-AA10-3CCEC3FD8405}" dt="2023-12-29T17:14:09.091" v="8502" actId="1076"/>
          <ac:spMkLst>
            <pc:docMk/>
            <pc:sldMk cId="1951027152" sldId="281"/>
            <ac:spMk id="17" creationId="{CF5BEA8C-843B-2CD1-0F7A-B4EB868DA071}"/>
          </ac:spMkLst>
        </pc:spChg>
        <pc:spChg chg="add mod">
          <ac:chgData name="yacinekac@gmail.com" userId="75154cfcc0d57808" providerId="LiveId" clId="{0863F32E-15B1-4419-AA10-3CCEC3FD8405}" dt="2023-12-29T17:14:39.973" v="8508" actId="1076"/>
          <ac:spMkLst>
            <pc:docMk/>
            <pc:sldMk cId="1951027152" sldId="281"/>
            <ac:spMk id="18" creationId="{71C2D3DC-E357-3727-D64D-8A5A3E5D3834}"/>
          </ac:spMkLst>
        </pc:spChg>
      </pc:sldChg>
      <pc:sldChg chg="addSp delSp modSp new mod modAnim modShow">
        <pc:chgData name="yacinekac@gmail.com" userId="75154cfcc0d57808" providerId="LiveId" clId="{0863F32E-15B1-4419-AA10-3CCEC3FD8405}" dt="2024-01-03T12:56:54.642" v="20221" actId="18131"/>
        <pc:sldMkLst>
          <pc:docMk/>
          <pc:sldMk cId="4223805378" sldId="282"/>
        </pc:sldMkLst>
        <pc:spChg chg="add mod">
          <ac:chgData name="yacinekac@gmail.com" userId="75154cfcc0d57808" providerId="LiveId" clId="{0863F32E-15B1-4419-AA10-3CCEC3FD8405}" dt="2023-12-29T17:15:57.124" v="8533" actId="20577"/>
          <ac:spMkLst>
            <pc:docMk/>
            <pc:sldMk cId="4223805378" sldId="282"/>
            <ac:spMk id="2" creationId="{E3579108-5B02-881C-D37E-44C321148BB1}"/>
          </ac:spMkLst>
        </pc:spChg>
        <pc:spChg chg="add del mod">
          <ac:chgData name="yacinekac@gmail.com" userId="75154cfcc0d57808" providerId="LiveId" clId="{0863F32E-15B1-4419-AA10-3CCEC3FD8405}" dt="2023-12-29T17:12:16.478" v="8479" actId="21"/>
          <ac:spMkLst>
            <pc:docMk/>
            <pc:sldMk cId="4223805378" sldId="282"/>
            <ac:spMk id="3" creationId="{8D211BBA-D661-B65E-CA3E-40EC2D56A8F5}"/>
          </ac:spMkLst>
        </pc:spChg>
        <pc:spChg chg="add del mod">
          <ac:chgData name="yacinekac@gmail.com" userId="75154cfcc0d57808" providerId="LiveId" clId="{0863F32E-15B1-4419-AA10-3CCEC3FD8405}" dt="2023-12-29T17:12:16.478" v="8479" actId="21"/>
          <ac:spMkLst>
            <pc:docMk/>
            <pc:sldMk cId="4223805378" sldId="282"/>
            <ac:spMk id="4" creationId="{D416638F-8423-DB10-1A84-16E6380FEE58}"/>
          </ac:spMkLst>
        </pc:spChg>
        <pc:spChg chg="add del mod">
          <ac:chgData name="yacinekac@gmail.com" userId="75154cfcc0d57808" providerId="LiveId" clId="{0863F32E-15B1-4419-AA10-3CCEC3FD8405}" dt="2023-12-29T17:12:16.478" v="8479" actId="21"/>
          <ac:spMkLst>
            <pc:docMk/>
            <pc:sldMk cId="4223805378" sldId="282"/>
            <ac:spMk id="5" creationId="{296A1C26-29FE-757B-E5EC-4D172863EBC4}"/>
          </ac:spMkLst>
        </pc:spChg>
        <pc:spChg chg="add del mod">
          <ac:chgData name="yacinekac@gmail.com" userId="75154cfcc0d57808" providerId="LiveId" clId="{0863F32E-15B1-4419-AA10-3CCEC3FD8405}" dt="2023-12-29T17:12:16.478" v="8479" actId="21"/>
          <ac:spMkLst>
            <pc:docMk/>
            <pc:sldMk cId="4223805378" sldId="282"/>
            <ac:spMk id="6" creationId="{A75025EB-31A1-1CDC-6DBF-9A16A49C41B0}"/>
          </ac:spMkLst>
        </pc:spChg>
        <pc:spChg chg="add del mod">
          <ac:chgData name="yacinekac@gmail.com" userId="75154cfcc0d57808" providerId="LiveId" clId="{0863F32E-15B1-4419-AA10-3CCEC3FD8405}" dt="2023-12-29T17:12:07.256" v="8478" actId="21"/>
          <ac:spMkLst>
            <pc:docMk/>
            <pc:sldMk cId="4223805378" sldId="282"/>
            <ac:spMk id="7" creationId="{D7CACDB8-45E0-7B71-BD6A-2C921A6108DB}"/>
          </ac:spMkLst>
        </pc:spChg>
        <pc:spChg chg="add del mod">
          <ac:chgData name="yacinekac@gmail.com" userId="75154cfcc0d57808" providerId="LiveId" clId="{0863F32E-15B1-4419-AA10-3CCEC3FD8405}" dt="2023-12-29T17:25:07.981" v="8584" actId="478"/>
          <ac:spMkLst>
            <pc:docMk/>
            <pc:sldMk cId="4223805378" sldId="282"/>
            <ac:spMk id="8" creationId="{1707CEC2-456D-AC40-D12E-99C2AB081B4F}"/>
          </ac:spMkLst>
        </pc:spChg>
        <pc:spChg chg="add mod">
          <ac:chgData name="yacinekac@gmail.com" userId="75154cfcc0d57808" providerId="LiveId" clId="{0863F32E-15B1-4419-AA10-3CCEC3FD8405}" dt="2023-12-29T17:46:17.079" v="9521" actId="1076"/>
          <ac:spMkLst>
            <pc:docMk/>
            <pc:sldMk cId="4223805378" sldId="282"/>
            <ac:spMk id="9" creationId="{6771CB9E-925C-92AB-4B0E-A4CBCA341A24}"/>
          </ac:spMkLst>
        </pc:spChg>
        <pc:spChg chg="add del mod">
          <ac:chgData name="yacinekac@gmail.com" userId="75154cfcc0d57808" providerId="LiveId" clId="{0863F32E-15B1-4419-AA10-3CCEC3FD8405}" dt="2023-12-29T17:37:32.402" v="9366" actId="767"/>
          <ac:spMkLst>
            <pc:docMk/>
            <pc:sldMk cId="4223805378" sldId="282"/>
            <ac:spMk id="10" creationId="{C62C2109-7C09-9A70-0104-A0C812394F68}"/>
          </ac:spMkLst>
        </pc:spChg>
        <pc:spChg chg="add del mod">
          <ac:chgData name="yacinekac@gmail.com" userId="75154cfcc0d57808" providerId="LiveId" clId="{0863F32E-15B1-4419-AA10-3CCEC3FD8405}" dt="2023-12-29T17:38:12.414" v="9374"/>
          <ac:spMkLst>
            <pc:docMk/>
            <pc:sldMk cId="4223805378" sldId="282"/>
            <ac:spMk id="11" creationId="{55D692D5-2AAB-28C3-9811-D42C7EC1B0AE}"/>
          </ac:spMkLst>
        </pc:spChg>
        <pc:spChg chg="add del mod">
          <ac:chgData name="yacinekac@gmail.com" userId="75154cfcc0d57808" providerId="LiveId" clId="{0863F32E-15B1-4419-AA10-3CCEC3FD8405}" dt="2023-12-29T17:38:12.414" v="9374"/>
          <ac:spMkLst>
            <pc:docMk/>
            <pc:sldMk cId="4223805378" sldId="282"/>
            <ac:spMk id="12" creationId="{19996DF1-0ADC-2E5C-DA66-4E46D071121C}"/>
          </ac:spMkLst>
        </pc:spChg>
        <pc:spChg chg="add del mod">
          <ac:chgData name="yacinekac@gmail.com" userId="75154cfcc0d57808" providerId="LiveId" clId="{0863F32E-15B1-4419-AA10-3CCEC3FD8405}" dt="2023-12-29T17:38:12.414" v="9374"/>
          <ac:spMkLst>
            <pc:docMk/>
            <pc:sldMk cId="4223805378" sldId="282"/>
            <ac:spMk id="13" creationId="{4BAB1033-9B38-2F6B-DF06-E02B94FDB7B7}"/>
          </ac:spMkLst>
        </pc:spChg>
        <pc:spChg chg="add del mod">
          <ac:chgData name="yacinekac@gmail.com" userId="75154cfcc0d57808" providerId="LiveId" clId="{0863F32E-15B1-4419-AA10-3CCEC3FD8405}" dt="2023-12-29T17:38:12.414" v="9374"/>
          <ac:spMkLst>
            <pc:docMk/>
            <pc:sldMk cId="4223805378" sldId="282"/>
            <ac:spMk id="14" creationId="{80CD74B8-CF1C-C798-B0B0-2A8893C44AA2}"/>
          </ac:spMkLst>
        </pc:spChg>
        <pc:spChg chg="add mod">
          <ac:chgData name="yacinekac@gmail.com" userId="75154cfcc0d57808" providerId="LiveId" clId="{0863F32E-15B1-4419-AA10-3CCEC3FD8405}" dt="2023-12-29T17:41:50.260" v="9439" actId="14100"/>
          <ac:spMkLst>
            <pc:docMk/>
            <pc:sldMk cId="4223805378" sldId="282"/>
            <ac:spMk id="18" creationId="{A071B9E4-E3F2-30AF-53C7-D5693AFC4AF6}"/>
          </ac:spMkLst>
        </pc:spChg>
        <pc:spChg chg="add mod">
          <ac:chgData name="yacinekac@gmail.com" userId="75154cfcc0d57808" providerId="LiveId" clId="{0863F32E-15B1-4419-AA10-3CCEC3FD8405}" dt="2023-12-29T17:47:31.527" v="9531" actId="1076"/>
          <ac:spMkLst>
            <pc:docMk/>
            <pc:sldMk cId="4223805378" sldId="282"/>
            <ac:spMk id="19" creationId="{B1DDBC48-D8AA-C1AF-A8F4-230502FC0CD5}"/>
          </ac:spMkLst>
        </pc:spChg>
        <pc:spChg chg="add mod">
          <ac:chgData name="yacinekac@gmail.com" userId="75154cfcc0d57808" providerId="LiveId" clId="{0863F32E-15B1-4419-AA10-3CCEC3FD8405}" dt="2023-12-29T17:47:16.073" v="9528" actId="14100"/>
          <ac:spMkLst>
            <pc:docMk/>
            <pc:sldMk cId="4223805378" sldId="282"/>
            <ac:spMk id="20" creationId="{D25E47EE-9D74-78CE-AF53-681CE5679F24}"/>
          </ac:spMkLst>
        </pc:spChg>
        <pc:spChg chg="add mod">
          <ac:chgData name="yacinekac@gmail.com" userId="75154cfcc0d57808" providerId="LiveId" clId="{0863F32E-15B1-4419-AA10-3CCEC3FD8405}" dt="2023-12-29T17:42:42.673" v="9451" actId="404"/>
          <ac:spMkLst>
            <pc:docMk/>
            <pc:sldMk cId="4223805378" sldId="282"/>
            <ac:spMk id="21" creationId="{C700B4FE-CCF7-ABB8-63EB-DB75B8535E05}"/>
          </ac:spMkLst>
        </pc:spChg>
        <pc:spChg chg="add mod">
          <ac:chgData name="yacinekac@gmail.com" userId="75154cfcc0d57808" providerId="LiveId" clId="{0863F32E-15B1-4419-AA10-3CCEC3FD8405}" dt="2023-12-29T17:46:47.187" v="9524" actId="1076"/>
          <ac:spMkLst>
            <pc:docMk/>
            <pc:sldMk cId="4223805378" sldId="282"/>
            <ac:spMk id="22" creationId="{09B1CC20-BBAE-5C7D-B6D9-4A0E7A40068B}"/>
          </ac:spMkLst>
        </pc:spChg>
        <pc:spChg chg="add mod">
          <ac:chgData name="yacinekac@gmail.com" userId="75154cfcc0d57808" providerId="LiveId" clId="{0863F32E-15B1-4419-AA10-3CCEC3FD8405}" dt="2023-12-29T17:42:56.009" v="9455" actId="1076"/>
          <ac:spMkLst>
            <pc:docMk/>
            <pc:sldMk cId="4223805378" sldId="282"/>
            <ac:spMk id="23" creationId="{438E8DE9-7FFA-01F3-8902-654EEC4CD315}"/>
          </ac:spMkLst>
        </pc:spChg>
        <pc:spChg chg="add mod">
          <ac:chgData name="yacinekac@gmail.com" userId="75154cfcc0d57808" providerId="LiveId" clId="{0863F32E-15B1-4419-AA10-3CCEC3FD8405}" dt="2023-12-29T17:44:16.397" v="9475" actId="12789"/>
          <ac:spMkLst>
            <pc:docMk/>
            <pc:sldMk cId="4223805378" sldId="282"/>
            <ac:spMk id="24" creationId="{4E971A29-4C24-F93F-242D-E9111F354F94}"/>
          </ac:spMkLst>
        </pc:spChg>
        <pc:spChg chg="add mod">
          <ac:chgData name="yacinekac@gmail.com" userId="75154cfcc0d57808" providerId="LiveId" clId="{0863F32E-15B1-4419-AA10-3CCEC3FD8405}" dt="2023-12-29T17:46:56.928" v="9525" actId="1076"/>
          <ac:spMkLst>
            <pc:docMk/>
            <pc:sldMk cId="4223805378" sldId="282"/>
            <ac:spMk id="25" creationId="{F3D3EA80-74B0-4CC0-F12D-7DC8A3BF4D29}"/>
          </ac:spMkLst>
        </pc:spChg>
        <pc:spChg chg="add mod">
          <ac:chgData name="yacinekac@gmail.com" userId="75154cfcc0d57808" providerId="LiveId" clId="{0863F32E-15B1-4419-AA10-3CCEC3FD8405}" dt="2023-12-29T17:44:49.302" v="9495" actId="20577"/>
          <ac:spMkLst>
            <pc:docMk/>
            <pc:sldMk cId="4223805378" sldId="282"/>
            <ac:spMk id="26" creationId="{DF0FE0BC-464C-CECC-A1AB-42FC0EA95FA4}"/>
          </ac:spMkLst>
        </pc:spChg>
        <pc:picChg chg="add mod">
          <ac:chgData name="yacinekac@gmail.com" userId="75154cfcc0d57808" providerId="LiveId" clId="{0863F32E-15B1-4419-AA10-3CCEC3FD8405}" dt="2023-12-29T17:47:04.978" v="9527" actId="732"/>
          <ac:picMkLst>
            <pc:docMk/>
            <pc:sldMk cId="4223805378" sldId="282"/>
            <ac:picMk id="15" creationId="{12D3C531-6EDD-1B14-2587-3F325B88A4A7}"/>
          </ac:picMkLst>
        </pc:picChg>
        <pc:picChg chg="add mod">
          <ac:chgData name="yacinekac@gmail.com" userId="75154cfcc0d57808" providerId="LiveId" clId="{0863F32E-15B1-4419-AA10-3CCEC3FD8405}" dt="2024-01-03T12:56:54.642" v="20221" actId="18131"/>
          <ac:picMkLst>
            <pc:docMk/>
            <pc:sldMk cId="4223805378" sldId="282"/>
            <ac:picMk id="16" creationId="{773AA0AE-0D37-5EB2-728B-D5E979AD3948}"/>
          </ac:picMkLst>
        </pc:picChg>
        <pc:picChg chg="add del mod">
          <ac:chgData name="yacinekac@gmail.com" userId="75154cfcc0d57808" providerId="LiveId" clId="{0863F32E-15B1-4419-AA10-3CCEC3FD8405}" dt="2023-12-29T17:40:05.496" v="9391" actId="21"/>
          <ac:picMkLst>
            <pc:docMk/>
            <pc:sldMk cId="4223805378" sldId="282"/>
            <ac:picMk id="17" creationId="{E40E5164-DE55-EE7C-1ADE-9260397C5E60}"/>
          </ac:picMkLst>
        </pc:picChg>
        <pc:picChg chg="add mod">
          <ac:chgData name="yacinekac@gmail.com" userId="75154cfcc0d57808" providerId="LiveId" clId="{0863F32E-15B1-4419-AA10-3CCEC3FD8405}" dt="2023-12-29T17:40:14.783" v="9394" actId="1076"/>
          <ac:picMkLst>
            <pc:docMk/>
            <pc:sldMk cId="4223805378" sldId="282"/>
            <ac:picMk id="3074" creationId="{3A9AE988-0301-2D6E-C808-0711B0C4562E}"/>
          </ac:picMkLst>
        </pc:picChg>
      </pc:sldChg>
      <pc:sldChg chg="delSp modSp add del mod ord modAnim">
        <pc:chgData name="yacinekac@gmail.com" userId="75154cfcc0d57808" providerId="LiveId" clId="{0863F32E-15B1-4419-AA10-3CCEC3FD8405}" dt="2023-12-31T00:50:34.543" v="15422"/>
        <pc:sldMkLst>
          <pc:docMk/>
          <pc:sldMk cId="2334980427" sldId="283"/>
        </pc:sldMkLst>
        <pc:spChg chg="mod">
          <ac:chgData name="yacinekac@gmail.com" userId="75154cfcc0d57808" providerId="LiveId" clId="{0863F32E-15B1-4419-AA10-3CCEC3FD8405}" dt="2023-12-29T18:11:51.318" v="10280" actId="20577"/>
          <ac:spMkLst>
            <pc:docMk/>
            <pc:sldMk cId="2334980427" sldId="283"/>
            <ac:spMk id="9" creationId="{6771CB9E-925C-92AB-4B0E-A4CBCA341A24}"/>
          </ac:spMkLst>
        </pc:spChg>
        <pc:spChg chg="del">
          <ac:chgData name="yacinekac@gmail.com" userId="75154cfcc0d57808" providerId="LiveId" clId="{0863F32E-15B1-4419-AA10-3CCEC3FD8405}" dt="2023-12-29T17:48:05.503" v="9536" actId="21"/>
          <ac:spMkLst>
            <pc:docMk/>
            <pc:sldMk cId="2334980427" sldId="283"/>
            <ac:spMk id="18" creationId="{A071B9E4-E3F2-30AF-53C7-D5693AFC4AF6}"/>
          </ac:spMkLst>
        </pc:spChg>
        <pc:spChg chg="del">
          <ac:chgData name="yacinekac@gmail.com" userId="75154cfcc0d57808" providerId="LiveId" clId="{0863F32E-15B1-4419-AA10-3CCEC3FD8405}" dt="2023-12-29T17:48:05.503" v="9536" actId="21"/>
          <ac:spMkLst>
            <pc:docMk/>
            <pc:sldMk cId="2334980427" sldId="283"/>
            <ac:spMk id="19" creationId="{B1DDBC48-D8AA-C1AF-A8F4-230502FC0CD5}"/>
          </ac:spMkLst>
        </pc:spChg>
        <pc:spChg chg="del">
          <ac:chgData name="yacinekac@gmail.com" userId="75154cfcc0d57808" providerId="LiveId" clId="{0863F32E-15B1-4419-AA10-3CCEC3FD8405}" dt="2023-12-29T17:48:05.503" v="9536" actId="21"/>
          <ac:spMkLst>
            <pc:docMk/>
            <pc:sldMk cId="2334980427" sldId="283"/>
            <ac:spMk id="20" creationId="{D25E47EE-9D74-78CE-AF53-681CE5679F24}"/>
          </ac:spMkLst>
        </pc:spChg>
        <pc:spChg chg="del">
          <ac:chgData name="yacinekac@gmail.com" userId="75154cfcc0d57808" providerId="LiveId" clId="{0863F32E-15B1-4419-AA10-3CCEC3FD8405}" dt="2023-12-29T17:48:05.503" v="9536" actId="21"/>
          <ac:spMkLst>
            <pc:docMk/>
            <pc:sldMk cId="2334980427" sldId="283"/>
            <ac:spMk id="21" creationId="{C700B4FE-CCF7-ABB8-63EB-DB75B8535E05}"/>
          </ac:spMkLst>
        </pc:spChg>
        <pc:spChg chg="del">
          <ac:chgData name="yacinekac@gmail.com" userId="75154cfcc0d57808" providerId="LiveId" clId="{0863F32E-15B1-4419-AA10-3CCEC3FD8405}" dt="2023-12-29T17:48:05.503" v="9536" actId="21"/>
          <ac:spMkLst>
            <pc:docMk/>
            <pc:sldMk cId="2334980427" sldId="283"/>
            <ac:spMk id="22" creationId="{09B1CC20-BBAE-5C7D-B6D9-4A0E7A40068B}"/>
          </ac:spMkLst>
        </pc:spChg>
        <pc:spChg chg="del">
          <ac:chgData name="yacinekac@gmail.com" userId="75154cfcc0d57808" providerId="LiveId" clId="{0863F32E-15B1-4419-AA10-3CCEC3FD8405}" dt="2023-12-29T17:48:05.503" v="9536" actId="21"/>
          <ac:spMkLst>
            <pc:docMk/>
            <pc:sldMk cId="2334980427" sldId="283"/>
            <ac:spMk id="23" creationId="{438E8DE9-7FFA-01F3-8902-654EEC4CD315}"/>
          </ac:spMkLst>
        </pc:spChg>
        <pc:spChg chg="del">
          <ac:chgData name="yacinekac@gmail.com" userId="75154cfcc0d57808" providerId="LiveId" clId="{0863F32E-15B1-4419-AA10-3CCEC3FD8405}" dt="2023-12-29T17:48:05.503" v="9536" actId="21"/>
          <ac:spMkLst>
            <pc:docMk/>
            <pc:sldMk cId="2334980427" sldId="283"/>
            <ac:spMk id="24" creationId="{4E971A29-4C24-F93F-242D-E9111F354F94}"/>
          </ac:spMkLst>
        </pc:spChg>
        <pc:spChg chg="del">
          <ac:chgData name="yacinekac@gmail.com" userId="75154cfcc0d57808" providerId="LiveId" clId="{0863F32E-15B1-4419-AA10-3CCEC3FD8405}" dt="2023-12-29T17:48:05.503" v="9536" actId="21"/>
          <ac:spMkLst>
            <pc:docMk/>
            <pc:sldMk cId="2334980427" sldId="283"/>
            <ac:spMk id="25" creationId="{F3D3EA80-74B0-4CC0-F12D-7DC8A3BF4D29}"/>
          </ac:spMkLst>
        </pc:spChg>
        <pc:spChg chg="del">
          <ac:chgData name="yacinekac@gmail.com" userId="75154cfcc0d57808" providerId="LiveId" clId="{0863F32E-15B1-4419-AA10-3CCEC3FD8405}" dt="2023-12-29T17:48:05.503" v="9536" actId="21"/>
          <ac:spMkLst>
            <pc:docMk/>
            <pc:sldMk cId="2334980427" sldId="283"/>
            <ac:spMk id="26" creationId="{DF0FE0BC-464C-CECC-A1AB-42FC0EA95FA4}"/>
          </ac:spMkLst>
        </pc:spChg>
        <pc:picChg chg="del">
          <ac:chgData name="yacinekac@gmail.com" userId="75154cfcc0d57808" providerId="LiveId" clId="{0863F32E-15B1-4419-AA10-3CCEC3FD8405}" dt="2023-12-29T17:48:05.503" v="9536" actId="21"/>
          <ac:picMkLst>
            <pc:docMk/>
            <pc:sldMk cId="2334980427" sldId="283"/>
            <ac:picMk id="15" creationId="{12D3C531-6EDD-1B14-2587-3F325B88A4A7}"/>
          </ac:picMkLst>
        </pc:picChg>
        <pc:picChg chg="del">
          <ac:chgData name="yacinekac@gmail.com" userId="75154cfcc0d57808" providerId="LiveId" clId="{0863F32E-15B1-4419-AA10-3CCEC3FD8405}" dt="2023-12-29T17:48:05.503" v="9536" actId="21"/>
          <ac:picMkLst>
            <pc:docMk/>
            <pc:sldMk cId="2334980427" sldId="283"/>
            <ac:picMk id="16" creationId="{773AA0AE-0D37-5EB2-728B-D5E979AD3948}"/>
          </ac:picMkLst>
        </pc:picChg>
        <pc:picChg chg="del">
          <ac:chgData name="yacinekac@gmail.com" userId="75154cfcc0d57808" providerId="LiveId" clId="{0863F32E-15B1-4419-AA10-3CCEC3FD8405}" dt="2023-12-29T17:48:05.503" v="9536" actId="21"/>
          <ac:picMkLst>
            <pc:docMk/>
            <pc:sldMk cId="2334980427" sldId="283"/>
            <ac:picMk id="3074" creationId="{3A9AE988-0301-2D6E-C808-0711B0C4562E}"/>
          </ac:picMkLst>
        </pc:picChg>
      </pc:sldChg>
      <pc:sldChg chg="addSp modSp new del mod">
        <pc:chgData name="yacinekac@gmail.com" userId="75154cfcc0d57808" providerId="LiveId" clId="{0863F32E-15B1-4419-AA10-3CCEC3FD8405}" dt="2023-12-31T00:50:29.078" v="15421" actId="47"/>
        <pc:sldMkLst>
          <pc:docMk/>
          <pc:sldMk cId="739091496" sldId="284"/>
        </pc:sldMkLst>
        <pc:spChg chg="add mod">
          <ac:chgData name="yacinekac@gmail.com" userId="75154cfcc0d57808" providerId="LiveId" clId="{0863F32E-15B1-4419-AA10-3CCEC3FD8405}" dt="2023-12-29T18:05:24.712" v="10190" actId="1076"/>
          <ac:spMkLst>
            <pc:docMk/>
            <pc:sldMk cId="739091496" sldId="284"/>
            <ac:spMk id="2" creationId="{93BA2F13-D0E9-0C47-CB1E-DBE664EAD064}"/>
          </ac:spMkLst>
        </pc:spChg>
        <pc:spChg chg="add mod">
          <ac:chgData name="yacinekac@gmail.com" userId="75154cfcc0d57808" providerId="LiveId" clId="{0863F32E-15B1-4419-AA10-3CCEC3FD8405}" dt="2023-12-29T18:09:40.816" v="10262"/>
          <ac:spMkLst>
            <pc:docMk/>
            <pc:sldMk cId="739091496" sldId="284"/>
            <ac:spMk id="3" creationId="{B75541C6-CF89-CB9F-1AB0-93EEBC8DAACA}"/>
          </ac:spMkLst>
        </pc:spChg>
        <pc:spChg chg="add mod">
          <ac:chgData name="yacinekac@gmail.com" userId="75154cfcc0d57808" providerId="LiveId" clId="{0863F32E-15B1-4419-AA10-3CCEC3FD8405}" dt="2023-12-29T18:09:58.916" v="10263"/>
          <ac:spMkLst>
            <pc:docMk/>
            <pc:sldMk cId="739091496" sldId="284"/>
            <ac:spMk id="4" creationId="{E850E950-59CE-F6F1-7AEE-D3FB8D9958FA}"/>
          </ac:spMkLst>
        </pc:spChg>
      </pc:sldChg>
      <pc:sldChg chg="modSp add del mod modAnim">
        <pc:chgData name="yacinekac@gmail.com" userId="75154cfcc0d57808" providerId="LiveId" clId="{0863F32E-15B1-4419-AA10-3CCEC3FD8405}" dt="2023-12-31T00:50:07.604" v="15420"/>
        <pc:sldMkLst>
          <pc:docMk/>
          <pc:sldMk cId="138712198" sldId="285"/>
        </pc:sldMkLst>
        <pc:spChg chg="mod">
          <ac:chgData name="yacinekac@gmail.com" userId="75154cfcc0d57808" providerId="LiveId" clId="{0863F32E-15B1-4419-AA10-3CCEC3FD8405}" dt="2023-12-29T18:10:22.715" v="10266" actId="1076"/>
          <ac:spMkLst>
            <pc:docMk/>
            <pc:sldMk cId="138712198" sldId="285"/>
            <ac:spMk id="2" creationId="{93BA2F13-D0E9-0C47-CB1E-DBE664EAD064}"/>
          </ac:spMkLst>
        </pc:spChg>
        <pc:spChg chg="mod">
          <ac:chgData name="yacinekac@gmail.com" userId="75154cfcc0d57808" providerId="LiveId" clId="{0863F32E-15B1-4419-AA10-3CCEC3FD8405}" dt="2023-12-29T18:10:26.162" v="10267" actId="1076"/>
          <ac:spMkLst>
            <pc:docMk/>
            <pc:sldMk cId="138712198" sldId="285"/>
            <ac:spMk id="3" creationId="{B75541C6-CF89-CB9F-1AB0-93EEBC8DAACA}"/>
          </ac:spMkLst>
        </pc:spChg>
      </pc:sldChg>
      <pc:sldChg chg="addSp modSp new mod">
        <pc:chgData name="yacinekac@gmail.com" userId="75154cfcc0d57808" providerId="LiveId" clId="{0863F32E-15B1-4419-AA10-3CCEC3FD8405}" dt="2023-12-29T19:18:24.306" v="11486" actId="1076"/>
        <pc:sldMkLst>
          <pc:docMk/>
          <pc:sldMk cId="4231540265" sldId="286"/>
        </pc:sldMkLst>
        <pc:spChg chg="add mod">
          <ac:chgData name="yacinekac@gmail.com" userId="75154cfcc0d57808" providerId="LiveId" clId="{0863F32E-15B1-4419-AA10-3CCEC3FD8405}" dt="2023-12-29T18:33:25.216" v="10652"/>
          <ac:spMkLst>
            <pc:docMk/>
            <pc:sldMk cId="4231540265" sldId="286"/>
            <ac:spMk id="4" creationId="{AA6AFF31-1DD0-2B37-85D0-82A89DB4FC22}"/>
          </ac:spMkLst>
        </pc:spChg>
        <pc:spChg chg="add mod">
          <ac:chgData name="yacinekac@gmail.com" userId="75154cfcc0d57808" providerId="LiveId" clId="{0863F32E-15B1-4419-AA10-3CCEC3FD8405}" dt="2023-12-29T18:33:34.853" v="10654"/>
          <ac:spMkLst>
            <pc:docMk/>
            <pc:sldMk cId="4231540265" sldId="286"/>
            <ac:spMk id="5" creationId="{B2281AC0-AEC2-A51A-18CF-AB3BAA321935}"/>
          </ac:spMkLst>
        </pc:spChg>
        <pc:picChg chg="add mod modCrop">
          <ac:chgData name="yacinekac@gmail.com" userId="75154cfcc0d57808" providerId="LiveId" clId="{0863F32E-15B1-4419-AA10-3CCEC3FD8405}" dt="2023-12-29T19:18:24.306" v="11486" actId="1076"/>
          <ac:picMkLst>
            <pc:docMk/>
            <pc:sldMk cId="4231540265" sldId="286"/>
            <ac:picMk id="3" creationId="{6704B25E-2A24-B89A-DAAB-6B6EDC62B84A}"/>
          </ac:picMkLst>
        </pc:picChg>
      </pc:sldChg>
      <pc:sldChg chg="del modAnim">
        <pc:chgData name="yacinekac@gmail.com" userId="75154cfcc0d57808" providerId="LiveId" clId="{0863F32E-15B1-4419-AA10-3CCEC3FD8405}" dt="2023-12-31T00:49:54.250" v="15418"/>
        <pc:sldMkLst>
          <pc:docMk/>
          <pc:sldMk cId="2596506535" sldId="287"/>
        </pc:sldMkLst>
        <pc:spChg chg="add mod">
          <ac:chgData name="yacinekac@gmail.com" userId="75154cfcc0d57808" providerId="LiveId" clId="{0863F32E-15B1-4419-AA10-3CCEC3FD8405}" dt="2023-12-29T18:33:04.576" v="10649" actId="1076"/>
          <ac:spMkLst>
            <pc:docMk/>
            <pc:sldMk cId="2596506535" sldId="287"/>
            <ac:spMk id="2" creationId="{453BA0FB-CF17-FAE8-714D-555ABEE55FC2}"/>
          </ac:spMkLst>
        </pc:spChg>
        <pc:spChg chg="add del mod">
          <ac:chgData name="yacinekac@gmail.com" userId="75154cfcc0d57808" providerId="LiveId" clId="{0863F32E-15B1-4419-AA10-3CCEC3FD8405}" dt="2023-12-29T19:16:19.435" v="11472" actId="21"/>
          <ac:spMkLst>
            <pc:docMk/>
            <pc:sldMk cId="2596506535" sldId="287"/>
            <ac:spMk id="3" creationId="{4F124890-A050-7E0A-D65C-D75480FE0A18}"/>
          </ac:spMkLst>
        </pc:spChg>
        <pc:spChg chg="add mod">
          <ac:chgData name="yacinekac@gmail.com" userId="75154cfcc0d57808" providerId="LiveId" clId="{0863F32E-15B1-4419-AA10-3CCEC3FD8405}" dt="2023-12-29T18:33:37.105" v="10655"/>
          <ac:spMkLst>
            <pc:docMk/>
            <pc:sldMk cId="2596506535" sldId="287"/>
            <ac:spMk id="4" creationId="{6711D775-EE45-E86D-5D65-4CA43160EBA6}"/>
          </ac:spMkLst>
        </pc:spChg>
        <pc:graphicFrameChg chg="add mod modGraphic">
          <ac:chgData name="yacinekac@gmail.com" userId="75154cfcc0d57808" providerId="LiveId" clId="{0863F32E-15B1-4419-AA10-3CCEC3FD8405}" dt="2023-12-29T19:16:33.833" v="11475" actId="1076"/>
          <ac:graphicFrameMkLst>
            <pc:docMk/>
            <pc:sldMk cId="2596506535" sldId="287"/>
            <ac:graphicFrameMk id="6" creationId="{35B8F3AC-4080-B084-59EA-F41FF0D66B04}"/>
          </ac:graphicFrameMkLst>
        </pc:graphicFrameChg>
      </pc:sldChg>
      <pc:sldChg chg="del modAnim">
        <pc:chgData name="yacinekac@gmail.com" userId="75154cfcc0d57808" providerId="LiveId" clId="{0863F32E-15B1-4419-AA10-3CCEC3FD8405}" dt="2023-12-31T00:49:46.534" v="15416"/>
        <pc:sldMkLst>
          <pc:docMk/>
          <pc:sldMk cId="19938089" sldId="288"/>
        </pc:sldMkLst>
        <pc:spChg chg="add del mod">
          <ac:chgData name="yacinekac@gmail.com" userId="75154cfcc0d57808" providerId="LiveId" clId="{0863F32E-15B1-4419-AA10-3CCEC3FD8405}" dt="2023-12-29T18:55:12.509" v="11004" actId="478"/>
          <ac:spMkLst>
            <pc:docMk/>
            <pc:sldMk cId="19938089" sldId="288"/>
            <ac:spMk id="3" creationId="{094926BA-A1C1-CDDA-EEF8-E983DE85DB71}"/>
          </ac:spMkLst>
        </pc:spChg>
        <pc:spChg chg="add mod">
          <ac:chgData name="yacinekac@gmail.com" userId="75154cfcc0d57808" providerId="LiveId" clId="{0863F32E-15B1-4419-AA10-3CCEC3FD8405}" dt="2023-12-29T19:02:42.797" v="11091" actId="1076"/>
          <ac:spMkLst>
            <pc:docMk/>
            <pc:sldMk cId="19938089" sldId="288"/>
            <ac:spMk id="4" creationId="{BB7C8221-6C67-0B39-D448-AFBC6430D1E0}"/>
          </ac:spMkLst>
        </pc:spChg>
        <pc:spChg chg="add mod">
          <ac:chgData name="yacinekac@gmail.com" userId="75154cfcc0d57808" providerId="LiveId" clId="{0863F32E-15B1-4419-AA10-3CCEC3FD8405}" dt="2023-12-29T19:04:16.342" v="11109" actId="207"/>
          <ac:spMkLst>
            <pc:docMk/>
            <pc:sldMk cId="19938089" sldId="288"/>
            <ac:spMk id="5" creationId="{C188218D-7A80-D68D-169A-0EA132FABCD2}"/>
          </ac:spMkLst>
        </pc:spChg>
        <pc:spChg chg="add mod">
          <ac:chgData name="yacinekac@gmail.com" userId="75154cfcc0d57808" providerId="LiveId" clId="{0863F32E-15B1-4419-AA10-3CCEC3FD8405}" dt="2023-12-29T19:04:10.942" v="11107" actId="207"/>
          <ac:spMkLst>
            <pc:docMk/>
            <pc:sldMk cId="19938089" sldId="288"/>
            <ac:spMk id="6" creationId="{911CB534-69BC-A4E8-E188-AAFACBBEF4B3}"/>
          </ac:spMkLst>
        </pc:spChg>
        <pc:spChg chg="add mod">
          <ac:chgData name="yacinekac@gmail.com" userId="75154cfcc0d57808" providerId="LiveId" clId="{0863F32E-15B1-4419-AA10-3CCEC3FD8405}" dt="2023-12-29T19:15:47.538" v="11470"/>
          <ac:spMkLst>
            <pc:docMk/>
            <pc:sldMk cId="19938089" sldId="288"/>
            <ac:spMk id="7" creationId="{702D27BE-206E-8B7B-CA6D-6B90CE1D22C1}"/>
          </ac:spMkLst>
        </pc:spChg>
        <pc:graphicFrameChg chg="add mod">
          <ac:chgData name="yacinekac@gmail.com" userId="75154cfcc0d57808" providerId="LiveId" clId="{0863F32E-15B1-4419-AA10-3CCEC3FD8405}" dt="2023-12-29T19:16:43.383" v="11476"/>
          <ac:graphicFrameMkLst>
            <pc:docMk/>
            <pc:sldMk cId="19938089" sldId="288"/>
            <ac:graphicFrameMk id="8" creationId="{1557ABF7-4D44-73D8-3D57-5001EC3B0E9F}"/>
          </ac:graphicFrameMkLst>
        </pc:graphicFrameChg>
      </pc:sldChg>
      <pc:sldChg chg="del modAnim">
        <pc:chgData name="yacinekac@gmail.com" userId="75154cfcc0d57808" providerId="LiveId" clId="{0863F32E-15B1-4419-AA10-3CCEC3FD8405}" dt="2023-12-31T00:49:29.939" v="15412"/>
        <pc:sldMkLst>
          <pc:docMk/>
          <pc:sldMk cId="168700467" sldId="289"/>
        </pc:sldMkLst>
        <pc:spChg chg="add del mod">
          <ac:chgData name="yacinekac@gmail.com" userId="75154cfcc0d57808" providerId="LiveId" clId="{0863F32E-15B1-4419-AA10-3CCEC3FD8405}" dt="2023-12-29T19:04:41.226" v="11110" actId="478"/>
          <ac:spMkLst>
            <pc:docMk/>
            <pc:sldMk cId="168700467" sldId="289"/>
            <ac:spMk id="3" creationId="{26BA9616-6AF3-C5A5-F08A-3C168D929663}"/>
          </ac:spMkLst>
        </pc:spChg>
        <pc:spChg chg="add mod">
          <ac:chgData name="yacinekac@gmail.com" userId="75154cfcc0d57808" providerId="LiveId" clId="{0863F32E-15B1-4419-AA10-3CCEC3FD8405}" dt="2023-12-29T19:15:36.173" v="11469" actId="179"/>
          <ac:spMkLst>
            <pc:docMk/>
            <pc:sldMk cId="168700467" sldId="289"/>
            <ac:spMk id="4" creationId="{5738E99E-C4AE-838D-E468-309C05000E14}"/>
          </ac:spMkLst>
        </pc:spChg>
        <pc:spChg chg="add mod">
          <ac:chgData name="yacinekac@gmail.com" userId="75154cfcc0d57808" providerId="LiveId" clId="{0863F32E-15B1-4419-AA10-3CCEC3FD8405}" dt="2023-12-29T19:15:49.414" v="11471"/>
          <ac:spMkLst>
            <pc:docMk/>
            <pc:sldMk cId="168700467" sldId="289"/>
            <ac:spMk id="5" creationId="{AC506136-1BFB-BA33-EFDE-02E5DAF5464E}"/>
          </ac:spMkLst>
        </pc:spChg>
        <pc:graphicFrameChg chg="add mod">
          <ac:chgData name="yacinekac@gmail.com" userId="75154cfcc0d57808" providerId="LiveId" clId="{0863F32E-15B1-4419-AA10-3CCEC3FD8405}" dt="2023-12-29T19:16:46.006" v="11477"/>
          <ac:graphicFrameMkLst>
            <pc:docMk/>
            <pc:sldMk cId="168700467" sldId="289"/>
            <ac:graphicFrameMk id="6" creationId="{9EE82867-3E12-B2C9-EF1D-68169BA15985}"/>
          </ac:graphicFrameMkLst>
        </pc:graphicFrameChg>
      </pc:sldChg>
      <pc:sldChg chg="addSp delSp modSp new mod">
        <pc:chgData name="yacinekac@gmail.com" userId="75154cfcc0d57808" providerId="LiveId" clId="{0863F32E-15B1-4419-AA10-3CCEC3FD8405}" dt="2023-12-29T19:18:49.283" v="11493"/>
        <pc:sldMkLst>
          <pc:docMk/>
          <pc:sldMk cId="1577145226" sldId="290"/>
        </pc:sldMkLst>
        <pc:spChg chg="add mod">
          <ac:chgData name="yacinekac@gmail.com" userId="75154cfcc0d57808" providerId="LiveId" clId="{0863F32E-15B1-4419-AA10-3CCEC3FD8405}" dt="2023-12-29T19:18:29.346" v="11487"/>
          <ac:spMkLst>
            <pc:docMk/>
            <pc:sldMk cId="1577145226" sldId="290"/>
            <ac:spMk id="4" creationId="{E6E0F999-16B5-D5A9-655D-B89C25A7C588}"/>
          </ac:spMkLst>
        </pc:spChg>
        <pc:spChg chg="add mod">
          <ac:chgData name="yacinekac@gmail.com" userId="75154cfcc0d57808" providerId="LiveId" clId="{0863F32E-15B1-4419-AA10-3CCEC3FD8405}" dt="2023-12-29T19:18:29.346" v="11487"/>
          <ac:spMkLst>
            <pc:docMk/>
            <pc:sldMk cId="1577145226" sldId="290"/>
            <ac:spMk id="5" creationId="{601A297A-1E7F-303D-2760-41CFE8EF285B}"/>
          </ac:spMkLst>
        </pc:spChg>
        <pc:spChg chg="add del mod">
          <ac:chgData name="yacinekac@gmail.com" userId="75154cfcc0d57808" providerId="LiveId" clId="{0863F32E-15B1-4419-AA10-3CCEC3FD8405}" dt="2023-12-29T19:18:49.283" v="11493"/>
          <ac:spMkLst>
            <pc:docMk/>
            <pc:sldMk cId="1577145226" sldId="290"/>
            <ac:spMk id="6" creationId="{CD40D495-B8B4-90C7-7FB1-05C3994C2721}"/>
          </ac:spMkLst>
        </pc:spChg>
        <pc:picChg chg="add mod">
          <ac:chgData name="yacinekac@gmail.com" userId="75154cfcc0d57808" providerId="LiveId" clId="{0863F32E-15B1-4419-AA10-3CCEC3FD8405}" dt="2023-12-29T19:18:35.276" v="11490" actId="1076"/>
          <ac:picMkLst>
            <pc:docMk/>
            <pc:sldMk cId="1577145226" sldId="290"/>
            <ac:picMk id="3" creationId="{C843DD9A-2509-7557-22CC-0C25785822D6}"/>
          </ac:picMkLst>
        </pc:picChg>
      </pc:sldChg>
      <pc:sldChg chg="addSp modSp new mod modAnim">
        <pc:chgData name="yacinekac@gmail.com" userId="75154cfcc0d57808" providerId="LiveId" clId="{0863F32E-15B1-4419-AA10-3CCEC3FD8405}" dt="2023-12-31T00:49:15.563" v="15410"/>
        <pc:sldMkLst>
          <pc:docMk/>
          <pc:sldMk cId="656946265" sldId="291"/>
        </pc:sldMkLst>
        <pc:spChg chg="add mod">
          <ac:chgData name="yacinekac@gmail.com" userId="75154cfcc0d57808" providerId="LiveId" clId="{0863F32E-15B1-4419-AA10-3CCEC3FD8405}" dt="2023-12-29T19:18:51.297" v="11494"/>
          <ac:spMkLst>
            <pc:docMk/>
            <pc:sldMk cId="656946265" sldId="291"/>
            <ac:spMk id="2" creationId="{4D45E86D-7832-CEB1-EC67-53FE0FEA677D}"/>
          </ac:spMkLst>
        </pc:spChg>
        <pc:spChg chg="add mod">
          <ac:chgData name="yacinekac@gmail.com" userId="75154cfcc0d57808" providerId="LiveId" clId="{0863F32E-15B1-4419-AA10-3CCEC3FD8405}" dt="2023-12-29T19:26:01.232" v="11639" actId="1076"/>
          <ac:spMkLst>
            <pc:docMk/>
            <pc:sldMk cId="656946265" sldId="291"/>
            <ac:spMk id="3" creationId="{C747BD73-9230-E1B4-9B37-AC4E92879AC1}"/>
          </ac:spMkLst>
        </pc:spChg>
        <pc:spChg chg="add mod">
          <ac:chgData name="yacinekac@gmail.com" userId="75154cfcc0d57808" providerId="LiveId" clId="{0863F32E-15B1-4419-AA10-3CCEC3FD8405}" dt="2023-12-29T19:26:14.168" v="11643" actId="179"/>
          <ac:spMkLst>
            <pc:docMk/>
            <pc:sldMk cId="656946265" sldId="291"/>
            <ac:spMk id="5" creationId="{0CF3FE03-6BBD-7901-3871-8CD335A9E391}"/>
          </ac:spMkLst>
        </pc:spChg>
        <pc:spChg chg="add mod">
          <ac:chgData name="yacinekac@gmail.com" userId="75154cfcc0d57808" providerId="LiveId" clId="{0863F32E-15B1-4419-AA10-3CCEC3FD8405}" dt="2023-12-29T19:29:10.120" v="11729" actId="404"/>
          <ac:spMkLst>
            <pc:docMk/>
            <pc:sldMk cId="656946265" sldId="291"/>
            <ac:spMk id="6" creationId="{9B3B9DA0-96C3-E313-9CC8-8C4B8FD4C44B}"/>
          </ac:spMkLst>
        </pc:spChg>
      </pc:sldChg>
      <pc:sldChg chg="addSp delSp modSp new mod">
        <pc:chgData name="yacinekac@gmail.com" userId="75154cfcc0d57808" providerId="LiveId" clId="{0863F32E-15B1-4419-AA10-3CCEC3FD8405}" dt="2023-12-29T22:37:46.932" v="12495" actId="21"/>
        <pc:sldMkLst>
          <pc:docMk/>
          <pc:sldMk cId="3373102600" sldId="292"/>
        </pc:sldMkLst>
        <pc:spChg chg="add mod">
          <ac:chgData name="yacinekac@gmail.com" userId="75154cfcc0d57808" providerId="LiveId" clId="{0863F32E-15B1-4419-AA10-3CCEC3FD8405}" dt="2023-12-29T20:24:18.987" v="11843" actId="1076"/>
          <ac:spMkLst>
            <pc:docMk/>
            <pc:sldMk cId="3373102600" sldId="292"/>
            <ac:spMk id="2" creationId="{3FAAB70D-D1D1-FC6A-6023-F5F535F4267A}"/>
          </ac:spMkLst>
        </pc:spChg>
        <pc:spChg chg="add del mod">
          <ac:chgData name="yacinekac@gmail.com" userId="75154cfcc0d57808" providerId="LiveId" clId="{0863F32E-15B1-4419-AA10-3CCEC3FD8405}" dt="2023-12-29T22:15:59.089" v="12007"/>
          <ac:spMkLst>
            <pc:docMk/>
            <pc:sldMk cId="3373102600" sldId="292"/>
            <ac:spMk id="3" creationId="{9FAB6820-8223-528A-48FF-8F510CBFEA32}"/>
          </ac:spMkLst>
        </pc:spChg>
        <pc:spChg chg="add del mod">
          <ac:chgData name="yacinekac@gmail.com" userId="75154cfcc0d57808" providerId="LiveId" clId="{0863F32E-15B1-4419-AA10-3CCEC3FD8405}" dt="2023-12-29T22:33:22.947" v="12465" actId="1076"/>
          <ac:spMkLst>
            <pc:docMk/>
            <pc:sldMk cId="3373102600" sldId="292"/>
            <ac:spMk id="4" creationId="{8AB94221-4B7C-0A48-FB84-EC6363B051EF}"/>
          </ac:spMkLst>
        </pc:spChg>
        <pc:spChg chg="add mod">
          <ac:chgData name="yacinekac@gmail.com" userId="75154cfcc0d57808" providerId="LiveId" clId="{0863F32E-15B1-4419-AA10-3CCEC3FD8405}" dt="2023-12-29T22:36:07.897" v="12489" actId="404"/>
          <ac:spMkLst>
            <pc:docMk/>
            <pc:sldMk cId="3373102600" sldId="292"/>
            <ac:spMk id="5" creationId="{C69D88D3-2482-B36E-BCBB-78088EAAFB7C}"/>
          </ac:spMkLst>
        </pc:spChg>
        <pc:spChg chg="add del mod">
          <ac:chgData name="yacinekac@gmail.com" userId="75154cfcc0d57808" providerId="LiveId" clId="{0863F32E-15B1-4419-AA10-3CCEC3FD8405}" dt="2023-12-29T22:37:46.932" v="12495" actId="21"/>
          <ac:spMkLst>
            <pc:docMk/>
            <pc:sldMk cId="3373102600" sldId="292"/>
            <ac:spMk id="6" creationId="{1FC43465-1E5F-2DC2-4A0C-BD1ADA4F10E8}"/>
          </ac:spMkLst>
        </pc:spChg>
      </pc:sldChg>
      <pc:sldChg chg="addSp modSp new mod">
        <pc:chgData name="yacinekac@gmail.com" userId="75154cfcc0d57808" providerId="LiveId" clId="{0863F32E-15B1-4419-AA10-3CCEC3FD8405}" dt="2023-12-29T23:58:22.535" v="12796" actId="14100"/>
        <pc:sldMkLst>
          <pc:docMk/>
          <pc:sldMk cId="3924139043" sldId="293"/>
        </pc:sldMkLst>
        <pc:spChg chg="add mod">
          <ac:chgData name="yacinekac@gmail.com" userId="75154cfcc0d57808" providerId="LiveId" clId="{0863F32E-15B1-4419-AA10-3CCEC3FD8405}" dt="2023-12-29T22:38:03.224" v="12501" actId="1076"/>
          <ac:spMkLst>
            <pc:docMk/>
            <pc:sldMk cId="3924139043" sldId="293"/>
            <ac:spMk id="2" creationId="{6C2E26C7-F357-4D5C-D0A3-5E4059D317CD}"/>
          </ac:spMkLst>
        </pc:spChg>
        <pc:spChg chg="add mod">
          <ac:chgData name="yacinekac@gmail.com" userId="75154cfcc0d57808" providerId="LiveId" clId="{0863F32E-15B1-4419-AA10-3CCEC3FD8405}" dt="2023-12-29T22:38:00.094" v="12500"/>
          <ac:spMkLst>
            <pc:docMk/>
            <pc:sldMk cId="3924139043" sldId="293"/>
            <ac:spMk id="3" creationId="{507CBEEB-4989-1325-78CA-29F785E78498}"/>
          </ac:spMkLst>
        </pc:spChg>
        <pc:spChg chg="add mod">
          <ac:chgData name="yacinekac@gmail.com" userId="75154cfcc0d57808" providerId="LiveId" clId="{0863F32E-15B1-4419-AA10-3CCEC3FD8405}" dt="2023-12-29T22:48:02.141" v="12732" actId="20577"/>
          <ac:spMkLst>
            <pc:docMk/>
            <pc:sldMk cId="3924139043" sldId="293"/>
            <ac:spMk id="4" creationId="{E2DDE44C-46BA-795B-1541-A65BF9ACD580}"/>
          </ac:spMkLst>
        </pc:spChg>
        <pc:spChg chg="add mod">
          <ac:chgData name="yacinekac@gmail.com" userId="75154cfcc0d57808" providerId="LiveId" clId="{0863F32E-15B1-4419-AA10-3CCEC3FD8405}" dt="2023-12-30T16:39:07.437" v="12871" actId="1076"/>
          <ac:spMkLst>
            <pc:docMk/>
            <pc:sldMk cId="3924139043" sldId="293"/>
            <ac:spMk id="5" creationId="{1264B4ED-ECA6-F0E9-B0CB-D8FC4FF5D9DB}"/>
          </ac:spMkLst>
        </pc:spChg>
        <pc:spChg chg="add mod">
          <ac:chgData name="yacinekac@gmail.com" userId="75154cfcc0d57808" providerId="LiveId" clId="{0863F32E-15B1-4419-AA10-3CCEC3FD8405}" dt="2023-12-29T22:48:06.053" v="12733" actId="1076"/>
          <ac:spMkLst>
            <pc:docMk/>
            <pc:sldMk cId="3924139043" sldId="293"/>
            <ac:spMk id="6" creationId="{9DB48F60-1B58-2853-D44E-E3186F65717A}"/>
          </ac:spMkLst>
        </pc:spChg>
        <pc:spChg chg="add mod">
          <ac:chgData name="yacinekac@gmail.com" userId="75154cfcc0d57808" providerId="LiveId" clId="{0863F32E-15B1-4419-AA10-3CCEC3FD8405}" dt="2023-12-29T23:58:22.535" v="12796" actId="14100"/>
          <ac:spMkLst>
            <pc:docMk/>
            <pc:sldMk cId="3924139043" sldId="293"/>
            <ac:spMk id="7" creationId="{FC4D1C79-E4B4-7456-6784-EB2F7743C933}"/>
          </ac:spMkLst>
        </pc:spChg>
        <pc:spChg chg="add mod">
          <ac:chgData name="yacinekac@gmail.com" userId="75154cfcc0d57808" providerId="LiveId" clId="{0863F32E-15B1-4419-AA10-3CCEC3FD8405}" dt="2023-12-30T16:39:24.228" v="12874" actId="1076"/>
          <ac:spMkLst>
            <pc:docMk/>
            <pc:sldMk cId="3924139043" sldId="293"/>
            <ac:spMk id="8" creationId="{0F5077BA-58F1-0D99-6060-D93CDD492FC6}"/>
          </ac:spMkLst>
        </pc:spChg>
        <pc:spChg chg="add mod">
          <ac:chgData name="yacinekac@gmail.com" userId="75154cfcc0d57808" providerId="LiveId" clId="{0863F32E-15B1-4419-AA10-3CCEC3FD8405}" dt="2023-12-30T16:39:17.972" v="12872" actId="1076"/>
          <ac:spMkLst>
            <pc:docMk/>
            <pc:sldMk cId="3924139043" sldId="293"/>
            <ac:spMk id="9" creationId="{5CB46683-3CBB-2B8E-D919-4A95F91AEC2A}"/>
          </ac:spMkLst>
        </pc:spChg>
      </pc:sldChg>
      <pc:sldChg chg="addSp modSp new mod modAnim">
        <pc:chgData name="yacinekac@gmail.com" userId="75154cfcc0d57808" providerId="LiveId" clId="{0863F32E-15B1-4419-AA10-3CCEC3FD8405}" dt="2023-12-31T00:48:03.927" v="15395"/>
        <pc:sldMkLst>
          <pc:docMk/>
          <pc:sldMk cId="438808452" sldId="294"/>
        </pc:sldMkLst>
        <pc:spChg chg="add mod">
          <ac:chgData name="yacinekac@gmail.com" userId="75154cfcc0d57808" providerId="LiveId" clId="{0863F32E-15B1-4419-AA10-3CCEC3FD8405}" dt="2023-12-30T16:44:18.856" v="12892" actId="20577"/>
          <ac:spMkLst>
            <pc:docMk/>
            <pc:sldMk cId="438808452" sldId="294"/>
            <ac:spMk id="2" creationId="{1779F91E-75F4-CCDF-D2FF-CD1C04B84344}"/>
          </ac:spMkLst>
        </pc:spChg>
        <pc:spChg chg="add mod">
          <ac:chgData name="yacinekac@gmail.com" userId="75154cfcc0d57808" providerId="LiveId" clId="{0863F32E-15B1-4419-AA10-3CCEC3FD8405}" dt="2023-12-30T16:52:35.538" v="13092" actId="1076"/>
          <ac:spMkLst>
            <pc:docMk/>
            <pc:sldMk cId="438808452" sldId="294"/>
            <ac:spMk id="3" creationId="{646B372F-7DC4-A364-6A01-4375A7B6E48E}"/>
          </ac:spMkLst>
        </pc:spChg>
        <pc:spChg chg="add mod">
          <ac:chgData name="yacinekac@gmail.com" userId="75154cfcc0d57808" providerId="LiveId" clId="{0863F32E-15B1-4419-AA10-3CCEC3FD8405}" dt="2023-12-30T16:52:37.603" v="13093" actId="1076"/>
          <ac:spMkLst>
            <pc:docMk/>
            <pc:sldMk cId="438808452" sldId="294"/>
            <ac:spMk id="5" creationId="{3D4243E4-D77A-6483-4720-9DE388DDF49B}"/>
          </ac:spMkLst>
        </pc:spChg>
        <pc:spChg chg="add mod">
          <ac:chgData name="yacinekac@gmail.com" userId="75154cfcc0d57808" providerId="LiveId" clId="{0863F32E-15B1-4419-AA10-3CCEC3FD8405}" dt="2023-12-30T16:59:43.988" v="13220" actId="1076"/>
          <ac:spMkLst>
            <pc:docMk/>
            <pc:sldMk cId="438808452" sldId="294"/>
            <ac:spMk id="6" creationId="{3D813FA2-853B-C252-29DF-E4B767F84EED}"/>
          </ac:spMkLst>
        </pc:spChg>
      </pc:sldChg>
      <pc:sldChg chg="addSp modSp new mod modAnim">
        <pc:chgData name="yacinekac@gmail.com" userId="75154cfcc0d57808" providerId="LiveId" clId="{0863F32E-15B1-4419-AA10-3CCEC3FD8405}" dt="2023-12-31T00:47:45.534" v="15391"/>
        <pc:sldMkLst>
          <pc:docMk/>
          <pc:sldMk cId="59784730" sldId="295"/>
        </pc:sldMkLst>
        <pc:spChg chg="add mod">
          <ac:chgData name="yacinekac@gmail.com" userId="75154cfcc0d57808" providerId="LiveId" clId="{0863F32E-15B1-4419-AA10-3CCEC3FD8405}" dt="2023-12-30T17:21:34.884" v="13486" actId="1076"/>
          <ac:spMkLst>
            <pc:docMk/>
            <pc:sldMk cId="59784730" sldId="295"/>
            <ac:spMk id="2" creationId="{DA430E16-0F0A-2C76-F16A-B012CDBC1399}"/>
          </ac:spMkLst>
        </pc:spChg>
        <pc:spChg chg="add mod">
          <ac:chgData name="yacinekac@gmail.com" userId="75154cfcc0d57808" providerId="LiveId" clId="{0863F32E-15B1-4419-AA10-3CCEC3FD8405}" dt="2023-12-30T17:19:19.828" v="13484" actId="1076"/>
          <ac:spMkLst>
            <pc:docMk/>
            <pc:sldMk cId="59784730" sldId="295"/>
            <ac:spMk id="3" creationId="{3CDBA8E6-A5C0-6EEE-DE94-8F839CBCE67D}"/>
          </ac:spMkLst>
        </pc:spChg>
        <pc:spChg chg="add mod">
          <ac:chgData name="yacinekac@gmail.com" userId="75154cfcc0d57808" providerId="LiveId" clId="{0863F32E-15B1-4419-AA10-3CCEC3FD8405}" dt="2023-12-30T17:19:15.216" v="13483" actId="1076"/>
          <ac:spMkLst>
            <pc:docMk/>
            <pc:sldMk cId="59784730" sldId="295"/>
            <ac:spMk id="5" creationId="{FF058E48-068C-7632-19C3-04D2B086B349}"/>
          </ac:spMkLst>
        </pc:spChg>
      </pc:sldChg>
      <pc:sldChg chg="del">
        <pc:chgData name="yacinekac@gmail.com" userId="75154cfcc0d57808" providerId="LiveId" clId="{0863F32E-15B1-4419-AA10-3CCEC3FD8405}" dt="2023-12-29T01:02:12.867" v="208" actId="47"/>
        <pc:sldMkLst>
          <pc:docMk/>
          <pc:sldMk cId="4280354873" sldId="296"/>
        </pc:sldMkLst>
        <pc:spChg chg="add mod">
          <ac:chgData name="yacinekac@gmail.com" userId="75154cfcc0d57808" providerId="LiveId" clId="{0863F32E-15B1-4419-AA10-3CCEC3FD8405}" dt="2023-12-30T17:21:37.533" v="13487"/>
          <ac:spMkLst>
            <pc:docMk/>
            <pc:sldMk cId="4280354873" sldId="296"/>
            <ac:spMk id="2" creationId="{F41A2732-BFDA-D860-87FC-3415FE764AA7}"/>
          </ac:spMkLst>
        </pc:spChg>
        <pc:spChg chg="add mod">
          <ac:chgData name="yacinekac@gmail.com" userId="75154cfcc0d57808" providerId="LiveId" clId="{0863F32E-15B1-4419-AA10-3CCEC3FD8405}" dt="2023-12-30T23:24:36.853" v="13632" actId="20577"/>
          <ac:spMkLst>
            <pc:docMk/>
            <pc:sldMk cId="4280354873" sldId="296"/>
            <ac:spMk id="3" creationId="{E7E69FD6-DB12-D6A0-AFB8-E715EEA93D90}"/>
          </ac:spMkLst>
        </pc:spChg>
        <pc:spChg chg="add mod">
          <ac:chgData name="yacinekac@gmail.com" userId="75154cfcc0d57808" providerId="LiveId" clId="{0863F32E-15B1-4419-AA10-3CCEC3FD8405}" dt="2023-12-30T23:26:36.542" v="13778" actId="20577"/>
          <ac:spMkLst>
            <pc:docMk/>
            <pc:sldMk cId="4280354873" sldId="296"/>
            <ac:spMk id="4" creationId="{4A55C447-FBFE-F8E7-5FFB-98A0B47D9D8F}"/>
          </ac:spMkLst>
        </pc:spChg>
        <pc:spChg chg="add mod">
          <ac:chgData name="yacinekac@gmail.com" userId="75154cfcc0d57808" providerId="LiveId" clId="{0863F32E-15B1-4419-AA10-3CCEC3FD8405}" dt="2023-12-30T23:28:57.392" v="13898" actId="20577"/>
          <ac:spMkLst>
            <pc:docMk/>
            <pc:sldMk cId="4280354873" sldId="296"/>
            <ac:spMk id="5" creationId="{CD23F36C-D14E-D90C-78B5-EFFBEF1EA6A6}"/>
          </ac:spMkLst>
        </pc:spChg>
      </pc:sldChg>
      <pc:sldChg chg="addSp modSp new mod modAnim">
        <pc:chgData name="yacinekac@gmail.com" userId="75154cfcc0d57808" providerId="LiveId" clId="{0863F32E-15B1-4419-AA10-3CCEC3FD8405}" dt="2023-12-31T00:47:14.601" v="15385"/>
        <pc:sldMkLst>
          <pc:docMk/>
          <pc:sldMk cId="37221867" sldId="297"/>
        </pc:sldMkLst>
        <pc:spChg chg="add mod">
          <ac:chgData name="yacinekac@gmail.com" userId="75154cfcc0d57808" providerId="LiveId" clId="{0863F32E-15B1-4419-AA10-3CCEC3FD8405}" dt="2023-12-30T23:30:27.268" v="13914" actId="20577"/>
          <ac:spMkLst>
            <pc:docMk/>
            <pc:sldMk cId="37221867" sldId="297"/>
            <ac:spMk id="2" creationId="{9D48C3B7-175B-E55B-4FD7-98AEC95D89AD}"/>
          </ac:spMkLst>
        </pc:spChg>
        <pc:spChg chg="add mod">
          <ac:chgData name="yacinekac@gmail.com" userId="75154cfcc0d57808" providerId="LiveId" clId="{0863F32E-15B1-4419-AA10-3CCEC3FD8405}" dt="2023-12-30T23:44:31.049" v="14242" actId="20577"/>
          <ac:spMkLst>
            <pc:docMk/>
            <pc:sldMk cId="37221867" sldId="297"/>
            <ac:spMk id="3" creationId="{E78D70BC-0EBC-DADC-1C22-6C3BAF8D00EB}"/>
          </ac:spMkLst>
        </pc:spChg>
      </pc:sldChg>
      <pc:sldChg chg="addSp modSp new mod modAnim">
        <pc:chgData name="yacinekac@gmail.com" userId="75154cfcc0d57808" providerId="LiveId" clId="{0863F32E-15B1-4419-AA10-3CCEC3FD8405}" dt="2023-12-31T00:47:08.173" v="15383"/>
        <pc:sldMkLst>
          <pc:docMk/>
          <pc:sldMk cId="2870730027" sldId="298"/>
        </pc:sldMkLst>
        <pc:spChg chg="add mod">
          <ac:chgData name="yacinekac@gmail.com" userId="75154cfcc0d57808" providerId="LiveId" clId="{0863F32E-15B1-4419-AA10-3CCEC3FD8405}" dt="2023-12-30T23:42:23.099" v="14192"/>
          <ac:spMkLst>
            <pc:docMk/>
            <pc:sldMk cId="2870730027" sldId="298"/>
            <ac:spMk id="2" creationId="{1592D14D-B3A3-FBA9-056A-7825FFB889B5}"/>
          </ac:spMkLst>
        </pc:spChg>
        <pc:spChg chg="add mod">
          <ac:chgData name="yacinekac@gmail.com" userId="75154cfcc0d57808" providerId="LiveId" clId="{0863F32E-15B1-4419-AA10-3CCEC3FD8405}" dt="2023-12-30T23:59:19.392" v="14345" actId="14100"/>
          <ac:spMkLst>
            <pc:docMk/>
            <pc:sldMk cId="2870730027" sldId="298"/>
            <ac:spMk id="4" creationId="{14722CC0-2DFA-7178-D58D-2DE93E124490}"/>
          </ac:spMkLst>
        </pc:spChg>
      </pc:sldChg>
      <pc:sldChg chg="addSp delSp modSp new mod modAnim">
        <pc:chgData name="yacinekac@gmail.com" userId="75154cfcc0d57808" providerId="LiveId" clId="{0863F32E-15B1-4419-AA10-3CCEC3FD8405}" dt="2023-12-31T00:47:02.292" v="15381"/>
        <pc:sldMkLst>
          <pc:docMk/>
          <pc:sldMk cId="1656149255" sldId="299"/>
        </pc:sldMkLst>
        <pc:spChg chg="add mod">
          <ac:chgData name="yacinekac@gmail.com" userId="75154cfcc0d57808" providerId="LiveId" clId="{0863F32E-15B1-4419-AA10-3CCEC3FD8405}" dt="2023-12-31T00:11:14.211" v="14693" actId="1076"/>
          <ac:spMkLst>
            <pc:docMk/>
            <pc:sldMk cId="1656149255" sldId="299"/>
            <ac:spMk id="3" creationId="{437E2325-3A70-F569-2235-D8E2A37BBDB0}"/>
          </ac:spMkLst>
        </pc:spChg>
        <pc:spChg chg="add mod">
          <ac:chgData name="yacinekac@gmail.com" userId="75154cfcc0d57808" providerId="LiveId" clId="{0863F32E-15B1-4419-AA10-3CCEC3FD8405}" dt="2023-12-31T00:12:10.869" v="14726" actId="20577"/>
          <ac:spMkLst>
            <pc:docMk/>
            <pc:sldMk cId="1656149255" sldId="299"/>
            <ac:spMk id="4" creationId="{9B536860-EFB5-2ADB-0D9D-6A2AD548BC8F}"/>
          </ac:spMkLst>
        </pc:spChg>
        <pc:spChg chg="add del mod">
          <ac:chgData name="yacinekac@gmail.com" userId="75154cfcc0d57808" providerId="LiveId" clId="{0863F32E-15B1-4419-AA10-3CCEC3FD8405}" dt="2023-12-31T00:02:47.945" v="14376" actId="478"/>
          <ac:spMkLst>
            <pc:docMk/>
            <pc:sldMk cId="1656149255" sldId="299"/>
            <ac:spMk id="5" creationId="{54321973-701A-4EF8-6D99-658EBCF3DECB}"/>
          </ac:spMkLst>
        </pc:spChg>
        <pc:spChg chg="add del mod">
          <ac:chgData name="yacinekac@gmail.com" userId="75154cfcc0d57808" providerId="LiveId" clId="{0863F32E-15B1-4419-AA10-3CCEC3FD8405}" dt="2023-12-31T00:10:58.895" v="14691"/>
          <ac:spMkLst>
            <pc:docMk/>
            <pc:sldMk cId="1656149255" sldId="299"/>
            <ac:spMk id="6" creationId="{40D02CF6-791D-EF39-866D-303FFB0FCA0A}"/>
          </ac:spMkLst>
        </pc:spChg>
        <pc:spChg chg="add mod">
          <ac:chgData name="yacinekac@gmail.com" userId="75154cfcc0d57808" providerId="LiveId" clId="{0863F32E-15B1-4419-AA10-3CCEC3FD8405}" dt="2023-12-31T00:11:11.373" v="14692"/>
          <ac:spMkLst>
            <pc:docMk/>
            <pc:sldMk cId="1656149255" sldId="299"/>
            <ac:spMk id="7" creationId="{7C0CAF57-2CF2-7DA2-300F-9E41CE5BBF34}"/>
          </ac:spMkLst>
        </pc:spChg>
      </pc:sldChg>
      <pc:sldChg chg="addSp delSp modSp add del mod modAnim">
        <pc:chgData name="yacinekac@gmail.com" userId="75154cfcc0d57808" providerId="LiveId" clId="{0863F32E-15B1-4419-AA10-3CCEC3FD8405}" dt="2023-12-31T00:46:53.725" v="15379"/>
        <pc:sldMkLst>
          <pc:docMk/>
          <pc:sldMk cId="1150797779" sldId="300"/>
        </pc:sldMkLst>
        <pc:spChg chg="add mod">
          <ac:chgData name="yacinekac@gmail.com" userId="75154cfcc0d57808" providerId="LiveId" clId="{0863F32E-15B1-4419-AA10-3CCEC3FD8405}" dt="2023-12-31T00:22:35.932" v="14978" actId="20577"/>
          <ac:spMkLst>
            <pc:docMk/>
            <pc:sldMk cId="1150797779" sldId="300"/>
            <ac:spMk id="2" creationId="{1A8FAE26-DE3C-13D4-3A16-28649B2B911C}"/>
          </ac:spMkLst>
        </pc:spChg>
        <pc:spChg chg="del mod">
          <ac:chgData name="yacinekac@gmail.com" userId="75154cfcc0d57808" providerId="LiveId" clId="{0863F32E-15B1-4419-AA10-3CCEC3FD8405}" dt="2023-12-31T00:12:32.257" v="14729" actId="478"/>
          <ac:spMkLst>
            <pc:docMk/>
            <pc:sldMk cId="1150797779" sldId="300"/>
            <ac:spMk id="4" creationId="{9B536860-EFB5-2ADB-0D9D-6A2AD548BC8F}"/>
          </ac:spMkLst>
        </pc:spChg>
      </pc:sldChg>
      <pc:sldChg chg="addSp delSp modSp new mod modAnim">
        <pc:chgData name="yacinekac@gmail.com" userId="75154cfcc0d57808" providerId="LiveId" clId="{0863F32E-15B1-4419-AA10-3CCEC3FD8405}" dt="2023-12-31T00:46:46.288" v="15377"/>
        <pc:sldMkLst>
          <pc:docMk/>
          <pc:sldMk cId="862907772" sldId="301"/>
        </pc:sldMkLst>
        <pc:spChg chg="add mod">
          <ac:chgData name="yacinekac@gmail.com" userId="75154cfcc0d57808" providerId="LiveId" clId="{0863F32E-15B1-4419-AA10-3CCEC3FD8405}" dt="2023-12-31T00:26:28.932" v="15036" actId="404"/>
          <ac:spMkLst>
            <pc:docMk/>
            <pc:sldMk cId="862907772" sldId="301"/>
            <ac:spMk id="3" creationId="{0CE6909D-CBD1-6DDD-9B3D-833D42CED832}"/>
          </ac:spMkLst>
        </pc:spChg>
        <pc:spChg chg="add mod">
          <ac:chgData name="yacinekac@gmail.com" userId="75154cfcc0d57808" providerId="LiveId" clId="{0863F32E-15B1-4419-AA10-3CCEC3FD8405}" dt="2023-12-31T00:25:39.516" v="15022"/>
          <ac:spMkLst>
            <pc:docMk/>
            <pc:sldMk cId="862907772" sldId="301"/>
            <ac:spMk id="4" creationId="{19A9F64E-CB74-860C-325B-6DDCEC31123A}"/>
          </ac:spMkLst>
        </pc:spChg>
        <pc:spChg chg="add del mod">
          <ac:chgData name="yacinekac@gmail.com" userId="75154cfcc0d57808" providerId="LiveId" clId="{0863F32E-15B1-4419-AA10-3CCEC3FD8405}" dt="2023-12-31T00:31:16.508" v="15122" actId="21"/>
          <ac:spMkLst>
            <pc:docMk/>
            <pc:sldMk cId="862907772" sldId="301"/>
            <ac:spMk id="6" creationId="{BE26E7C9-3D87-8829-6523-1F3B87EBC189}"/>
          </ac:spMkLst>
        </pc:spChg>
        <pc:spChg chg="add del mod">
          <ac:chgData name="yacinekac@gmail.com" userId="75154cfcc0d57808" providerId="LiveId" clId="{0863F32E-15B1-4419-AA10-3CCEC3FD8405}" dt="2023-12-31T00:27:24.609" v="15047" actId="22"/>
          <ac:spMkLst>
            <pc:docMk/>
            <pc:sldMk cId="862907772" sldId="301"/>
            <ac:spMk id="8" creationId="{250585AB-877A-B8D9-32A8-DEE8960D8F9A}"/>
          </ac:spMkLst>
        </pc:spChg>
        <pc:spChg chg="add del mod">
          <ac:chgData name="yacinekac@gmail.com" userId="75154cfcc0d57808" providerId="LiveId" clId="{0863F32E-15B1-4419-AA10-3CCEC3FD8405}" dt="2023-12-31T00:31:16.508" v="15122" actId="21"/>
          <ac:spMkLst>
            <pc:docMk/>
            <pc:sldMk cId="862907772" sldId="301"/>
            <ac:spMk id="9" creationId="{E39392A8-B4B3-9B82-5C0F-6B7EC064669D}"/>
          </ac:spMkLst>
        </pc:spChg>
      </pc:sldChg>
      <pc:sldChg chg="del">
        <pc:chgData name="yacinekac@gmail.com" userId="75154cfcc0d57808" providerId="LiveId" clId="{0863F32E-15B1-4419-AA10-3CCEC3FD8405}" dt="2023-12-29T01:02:13.769" v="214" actId="47"/>
        <pc:sldMkLst>
          <pc:docMk/>
          <pc:sldMk cId="376922070" sldId="302"/>
        </pc:sldMkLst>
        <pc:spChg chg="add mod">
          <ac:chgData name="yacinekac@gmail.com" userId="75154cfcc0d57808" providerId="LiveId" clId="{0863F32E-15B1-4419-AA10-3CCEC3FD8405}" dt="2023-12-31T00:31:30.390" v="15126" actId="1076"/>
          <ac:spMkLst>
            <pc:docMk/>
            <pc:sldMk cId="376922070" sldId="302"/>
            <ac:spMk id="2" creationId="{BD41781B-5B2F-07D9-0B24-45DCED1E9FFD}"/>
          </ac:spMkLst>
        </pc:spChg>
        <pc:spChg chg="add mod">
          <ac:chgData name="yacinekac@gmail.com" userId="75154cfcc0d57808" providerId="LiveId" clId="{0863F32E-15B1-4419-AA10-3CCEC3FD8405}" dt="2023-12-31T00:31:30.390" v="15126" actId="1076"/>
          <ac:spMkLst>
            <pc:docMk/>
            <pc:sldMk cId="376922070" sldId="302"/>
            <ac:spMk id="3" creationId="{DA1733BA-EEE4-F0F3-E91D-9676B1914252}"/>
          </ac:spMkLst>
        </pc:spChg>
        <pc:spChg chg="add mod">
          <ac:chgData name="yacinekac@gmail.com" userId="75154cfcc0d57808" providerId="LiveId" clId="{0863F32E-15B1-4419-AA10-3CCEC3FD8405}" dt="2023-12-31T00:46:00.965" v="15370" actId="1076"/>
          <ac:spMkLst>
            <pc:docMk/>
            <pc:sldMk cId="376922070" sldId="302"/>
            <ac:spMk id="4" creationId="{0F2E9212-C326-4D5A-E57A-3D6D27289727}"/>
          </ac:spMkLst>
        </pc:spChg>
        <pc:spChg chg="add mod">
          <ac:chgData name="yacinekac@gmail.com" userId="75154cfcc0d57808" providerId="LiveId" clId="{0863F32E-15B1-4419-AA10-3CCEC3FD8405}" dt="2023-12-31T00:46:27.710" v="15372" actId="21"/>
          <ac:spMkLst>
            <pc:docMk/>
            <pc:sldMk cId="376922070" sldId="302"/>
            <ac:spMk id="5" creationId="{A9C078DB-15B3-AE59-58B0-91D446675048}"/>
          </ac:spMkLst>
        </pc:spChg>
      </pc:sldChg>
      <pc:sldChg chg="del">
        <pc:chgData name="yacinekac@gmail.com" userId="75154cfcc0d57808" providerId="LiveId" clId="{0863F32E-15B1-4419-AA10-3CCEC3FD8405}" dt="2023-12-29T01:02:13.823" v="215" actId="47"/>
        <pc:sldMkLst>
          <pc:docMk/>
          <pc:sldMk cId="0" sldId="303"/>
        </pc:sldMkLst>
      </pc:sldChg>
      <pc:sldChg chg="addSp modSp new add del mod">
        <pc:chgData name="yacinekac@gmail.com" userId="75154cfcc0d57808" providerId="LiveId" clId="{0863F32E-15B1-4419-AA10-3CCEC3FD8405}" dt="2023-12-31T12:31:22.702" v="16158" actId="2696"/>
        <pc:sldMkLst>
          <pc:docMk/>
          <pc:sldMk cId="4183458111" sldId="303"/>
        </pc:sldMkLst>
        <pc:spChg chg="add mod">
          <ac:chgData name="yacinekac@gmail.com" userId="75154cfcc0d57808" providerId="LiveId" clId="{0863F32E-15B1-4419-AA10-3CCEC3FD8405}" dt="2023-12-31T12:04:21.705" v="15464"/>
          <ac:spMkLst>
            <pc:docMk/>
            <pc:sldMk cId="4183458111" sldId="303"/>
            <ac:spMk id="2" creationId="{9AF2E05C-8948-EF73-BADA-5124E7DA1CCD}"/>
          </ac:spMkLst>
        </pc:spChg>
        <pc:spChg chg="add mod">
          <ac:chgData name="yacinekac@gmail.com" userId="75154cfcc0d57808" providerId="LiveId" clId="{0863F32E-15B1-4419-AA10-3CCEC3FD8405}" dt="2023-12-31T12:10:44.102" v="15506" actId="1076"/>
          <ac:spMkLst>
            <pc:docMk/>
            <pc:sldMk cId="4183458111" sldId="303"/>
            <ac:spMk id="4" creationId="{744EB428-DAE9-0AEF-7031-B8CA491B8D14}"/>
          </ac:spMkLst>
        </pc:spChg>
        <pc:spChg chg="add mod">
          <ac:chgData name="yacinekac@gmail.com" userId="75154cfcc0d57808" providerId="LiveId" clId="{0863F32E-15B1-4419-AA10-3CCEC3FD8405}" dt="2023-12-31T12:16:47.170" v="15756" actId="1076"/>
          <ac:spMkLst>
            <pc:docMk/>
            <pc:sldMk cId="4183458111" sldId="303"/>
            <ac:spMk id="5" creationId="{5F8C0B5E-75FA-F398-EA81-600F8D4CA7C3}"/>
          </ac:spMkLst>
        </pc:spChg>
        <pc:spChg chg="add mod">
          <ac:chgData name="yacinekac@gmail.com" userId="75154cfcc0d57808" providerId="LiveId" clId="{0863F32E-15B1-4419-AA10-3CCEC3FD8405}" dt="2023-12-31T12:25:12.503" v="16060" actId="21"/>
          <ac:spMkLst>
            <pc:docMk/>
            <pc:sldMk cId="4183458111" sldId="303"/>
            <ac:spMk id="6" creationId="{879F1745-76A8-D1C7-B853-CFDBE538E115}"/>
          </ac:spMkLst>
        </pc:spChg>
      </pc:sldChg>
      <pc:sldChg chg="addSp modSp add del mod modAnim">
        <pc:chgData name="yacinekac@gmail.com" userId="75154cfcc0d57808" providerId="LiveId" clId="{0863F32E-15B1-4419-AA10-3CCEC3FD8405}" dt="2023-12-31T17:53:06.719" v="20084"/>
        <pc:sldMkLst>
          <pc:docMk/>
          <pc:sldMk cId="1141258829" sldId="304"/>
        </pc:sldMkLst>
        <pc:spChg chg="add mod">
          <ac:chgData name="yacinekac@gmail.com" userId="75154cfcc0d57808" providerId="LiveId" clId="{0863F32E-15B1-4419-AA10-3CCEC3FD8405}" dt="2023-12-31T12:30:51.604" v="16156" actId="20577"/>
          <ac:spMkLst>
            <pc:docMk/>
            <pc:sldMk cId="1141258829" sldId="304"/>
            <ac:spMk id="3" creationId="{81A5447E-9C4B-CFB0-E8A5-D35CCBD1A137}"/>
          </ac:spMkLst>
        </pc:spChg>
        <pc:spChg chg="mod">
          <ac:chgData name="yacinekac@gmail.com" userId="75154cfcc0d57808" providerId="LiveId" clId="{0863F32E-15B1-4419-AA10-3CCEC3FD8405}" dt="2023-12-31T12:29:49.050" v="16147" actId="20577"/>
          <ac:spMkLst>
            <pc:docMk/>
            <pc:sldMk cId="1141258829" sldId="304"/>
            <ac:spMk id="6" creationId="{879F1745-76A8-D1C7-B853-CFDBE538E115}"/>
          </ac:spMkLst>
        </pc:spChg>
      </pc:sldChg>
      <pc:sldChg chg="del">
        <pc:chgData name="yacinekac@gmail.com" userId="75154cfcc0d57808" providerId="LiveId" clId="{0863F32E-15B1-4419-AA10-3CCEC3FD8405}" dt="2023-12-29T01:02:14.467" v="217" actId="47"/>
        <pc:sldMkLst>
          <pc:docMk/>
          <pc:sldMk cId="2540488890" sldId="305"/>
        </pc:sldMkLst>
        <pc:spChg chg="add mod">
          <ac:chgData name="yacinekac@gmail.com" userId="75154cfcc0d57808" providerId="LiveId" clId="{0863F32E-15B1-4419-AA10-3CCEC3FD8405}" dt="2023-12-31T12:31:45.190" v="16159"/>
          <ac:spMkLst>
            <pc:docMk/>
            <pc:sldMk cId="2540488890" sldId="305"/>
            <ac:spMk id="2" creationId="{BF7C760B-5101-0505-12D7-3F79BEF082D6}"/>
          </ac:spMkLst>
        </pc:spChg>
        <pc:spChg chg="add mod">
          <ac:chgData name="yacinekac@gmail.com" userId="75154cfcc0d57808" providerId="LiveId" clId="{0863F32E-15B1-4419-AA10-3CCEC3FD8405}" dt="2023-12-31T12:35:20.642" v="16409" actId="1076"/>
          <ac:spMkLst>
            <pc:docMk/>
            <pc:sldMk cId="2540488890" sldId="305"/>
            <ac:spMk id="3" creationId="{2A3AABC9-E2DC-821B-2D2C-FE3D4D4803BC}"/>
          </ac:spMkLst>
        </pc:spChg>
        <pc:spChg chg="add mod">
          <ac:chgData name="yacinekac@gmail.com" userId="75154cfcc0d57808" providerId="LiveId" clId="{0863F32E-15B1-4419-AA10-3CCEC3FD8405}" dt="2023-12-31T12:36:16.012" v="16413" actId="20577"/>
          <ac:spMkLst>
            <pc:docMk/>
            <pc:sldMk cId="2540488890" sldId="305"/>
            <ac:spMk id="4" creationId="{420A00B1-F424-3EA3-6B5A-EF085E51FF17}"/>
          </ac:spMkLst>
        </pc:spChg>
        <pc:spChg chg="add mod">
          <ac:chgData name="yacinekac@gmail.com" userId="75154cfcc0d57808" providerId="LiveId" clId="{0863F32E-15B1-4419-AA10-3CCEC3FD8405}" dt="2023-12-31T12:42:58.183" v="16543" actId="1076"/>
          <ac:spMkLst>
            <pc:docMk/>
            <pc:sldMk cId="2540488890" sldId="305"/>
            <ac:spMk id="5" creationId="{B56B65B8-7D7A-8219-001C-378A8B0C1D8A}"/>
          </ac:spMkLst>
        </pc:spChg>
      </pc:sldChg>
      <pc:sldChg chg="addSp delSp modSp add del mod modAnim">
        <pc:chgData name="yacinekac@gmail.com" userId="75154cfcc0d57808" providerId="LiveId" clId="{0863F32E-15B1-4419-AA10-3CCEC3FD8405}" dt="2023-12-31T17:53:37.426" v="20088"/>
        <pc:sldMkLst>
          <pc:docMk/>
          <pc:sldMk cId="3183526972" sldId="306"/>
        </pc:sldMkLst>
        <pc:spChg chg="mod">
          <ac:chgData name="yacinekac@gmail.com" userId="75154cfcc0d57808" providerId="LiveId" clId="{0863F32E-15B1-4419-AA10-3CCEC3FD8405}" dt="2023-12-31T12:48:51.395" v="16656"/>
          <ac:spMkLst>
            <pc:docMk/>
            <pc:sldMk cId="3183526972" sldId="306"/>
            <ac:spMk id="4" creationId="{420A00B1-F424-3EA3-6B5A-EF085E51FF17}"/>
          </ac:spMkLst>
        </pc:spChg>
        <pc:spChg chg="del">
          <ac:chgData name="yacinekac@gmail.com" userId="75154cfcc0d57808" providerId="LiveId" clId="{0863F32E-15B1-4419-AA10-3CCEC3FD8405}" dt="2023-12-31T12:44:39.175" v="16545" actId="478"/>
          <ac:spMkLst>
            <pc:docMk/>
            <pc:sldMk cId="3183526972" sldId="306"/>
            <ac:spMk id="5" creationId="{B56B65B8-7D7A-8219-001C-378A8B0C1D8A}"/>
          </ac:spMkLst>
        </pc:spChg>
        <pc:spChg chg="add mod">
          <ac:chgData name="yacinekac@gmail.com" userId="75154cfcc0d57808" providerId="LiveId" clId="{0863F32E-15B1-4419-AA10-3CCEC3FD8405}" dt="2023-12-31T12:48:56.195" v="16657" actId="1076"/>
          <ac:spMkLst>
            <pc:docMk/>
            <pc:sldMk cId="3183526972" sldId="306"/>
            <ac:spMk id="6" creationId="{5F858E47-7937-3557-CB88-D9EF56387035}"/>
          </ac:spMkLst>
        </pc:spChg>
        <pc:spChg chg="add mod">
          <ac:chgData name="yacinekac@gmail.com" userId="75154cfcc0d57808" providerId="LiveId" clId="{0863F32E-15B1-4419-AA10-3CCEC3FD8405}" dt="2023-12-31T13:22:43.713" v="16807" actId="20577"/>
          <ac:spMkLst>
            <pc:docMk/>
            <pc:sldMk cId="3183526972" sldId="306"/>
            <ac:spMk id="7" creationId="{E70B9D65-019D-B132-E217-9EF1D6457C12}"/>
          </ac:spMkLst>
        </pc:spChg>
        <pc:spChg chg="add mod">
          <ac:chgData name="yacinekac@gmail.com" userId="75154cfcc0d57808" providerId="LiveId" clId="{0863F32E-15B1-4419-AA10-3CCEC3FD8405}" dt="2023-12-31T13:22:49.592" v="16808" actId="1076"/>
          <ac:spMkLst>
            <pc:docMk/>
            <pc:sldMk cId="3183526972" sldId="306"/>
            <ac:spMk id="8" creationId="{9796BEDD-8990-DBB8-4030-806C8F274F60}"/>
          </ac:spMkLst>
        </pc:spChg>
      </pc:sldChg>
      <pc:sldChg chg="addSp delSp modSp add del mod modAnim">
        <pc:chgData name="yacinekac@gmail.com" userId="75154cfcc0d57808" providerId="LiveId" clId="{0863F32E-15B1-4419-AA10-3CCEC3FD8405}" dt="2023-12-31T17:54:07.578" v="20092"/>
        <pc:sldMkLst>
          <pc:docMk/>
          <pc:sldMk cId="4172041700" sldId="307"/>
        </pc:sldMkLst>
        <pc:spChg chg="mod">
          <ac:chgData name="yacinekac@gmail.com" userId="75154cfcc0d57808" providerId="LiveId" clId="{0863F32E-15B1-4419-AA10-3CCEC3FD8405}" dt="2023-12-31T13:29:36.451" v="16956" actId="20577"/>
          <ac:spMkLst>
            <pc:docMk/>
            <pc:sldMk cId="4172041700" sldId="307"/>
            <ac:spMk id="4" creationId="{420A00B1-F424-3EA3-6B5A-EF085E51FF17}"/>
          </ac:spMkLst>
        </pc:spChg>
        <pc:spChg chg="add mod">
          <ac:chgData name="yacinekac@gmail.com" userId="75154cfcc0d57808" providerId="LiveId" clId="{0863F32E-15B1-4419-AA10-3CCEC3FD8405}" dt="2023-12-31T13:36:29.963" v="17015" actId="403"/>
          <ac:spMkLst>
            <pc:docMk/>
            <pc:sldMk cId="4172041700" sldId="307"/>
            <ac:spMk id="5" creationId="{B1042057-FBF3-AC0C-44FC-A8CD06215C99}"/>
          </ac:spMkLst>
        </pc:spChg>
        <pc:spChg chg="del">
          <ac:chgData name="yacinekac@gmail.com" userId="75154cfcc0d57808" providerId="LiveId" clId="{0863F32E-15B1-4419-AA10-3CCEC3FD8405}" dt="2023-12-31T13:23:04.508" v="16810" actId="478"/>
          <ac:spMkLst>
            <pc:docMk/>
            <pc:sldMk cId="4172041700" sldId="307"/>
            <ac:spMk id="6" creationId="{5F858E47-7937-3557-CB88-D9EF56387035}"/>
          </ac:spMkLst>
        </pc:spChg>
        <pc:spChg chg="del">
          <ac:chgData name="yacinekac@gmail.com" userId="75154cfcc0d57808" providerId="LiveId" clId="{0863F32E-15B1-4419-AA10-3CCEC3FD8405}" dt="2023-12-31T13:23:04.508" v="16810" actId="478"/>
          <ac:spMkLst>
            <pc:docMk/>
            <pc:sldMk cId="4172041700" sldId="307"/>
            <ac:spMk id="7" creationId="{E70B9D65-019D-B132-E217-9EF1D6457C12}"/>
          </ac:spMkLst>
        </pc:spChg>
        <pc:spChg chg="del">
          <ac:chgData name="yacinekac@gmail.com" userId="75154cfcc0d57808" providerId="LiveId" clId="{0863F32E-15B1-4419-AA10-3CCEC3FD8405}" dt="2023-12-31T13:23:04.508" v="16810" actId="478"/>
          <ac:spMkLst>
            <pc:docMk/>
            <pc:sldMk cId="4172041700" sldId="307"/>
            <ac:spMk id="8" creationId="{9796BEDD-8990-DBB8-4030-806C8F274F60}"/>
          </ac:spMkLst>
        </pc:spChg>
      </pc:sldChg>
      <pc:sldChg chg="addSp delSp modSp new mod modAnim">
        <pc:chgData name="yacinekac@gmail.com" userId="75154cfcc0d57808" providerId="LiveId" clId="{0863F32E-15B1-4419-AA10-3CCEC3FD8405}" dt="2023-12-31T17:54:20.099" v="20094"/>
        <pc:sldMkLst>
          <pc:docMk/>
          <pc:sldMk cId="2023281837" sldId="308"/>
        </pc:sldMkLst>
        <pc:spChg chg="add del mod">
          <ac:chgData name="yacinekac@gmail.com" userId="75154cfcc0d57808" providerId="LiveId" clId="{0863F32E-15B1-4419-AA10-3CCEC3FD8405}" dt="2023-12-31T13:36:47.170" v="17019"/>
          <ac:spMkLst>
            <pc:docMk/>
            <pc:sldMk cId="2023281837" sldId="308"/>
            <ac:spMk id="2" creationId="{2515091D-76FE-0C5F-4046-A5639740DA3D}"/>
          </ac:spMkLst>
        </pc:spChg>
        <pc:spChg chg="add mod">
          <ac:chgData name="yacinekac@gmail.com" userId="75154cfcc0d57808" providerId="LiveId" clId="{0863F32E-15B1-4419-AA10-3CCEC3FD8405}" dt="2023-12-31T13:39:59.579" v="17044" actId="1076"/>
          <ac:spMkLst>
            <pc:docMk/>
            <pc:sldMk cId="2023281837" sldId="308"/>
            <ac:spMk id="3" creationId="{505D1703-C8A7-71A2-506B-15A8F5794A74}"/>
          </ac:spMkLst>
        </pc:spChg>
        <pc:spChg chg="add mod">
          <ac:chgData name="yacinekac@gmail.com" userId="75154cfcc0d57808" providerId="LiveId" clId="{0863F32E-15B1-4419-AA10-3CCEC3FD8405}" dt="2023-12-31T14:15:35.512" v="17624" actId="1076"/>
          <ac:spMkLst>
            <pc:docMk/>
            <pc:sldMk cId="2023281837" sldId="308"/>
            <ac:spMk id="4" creationId="{24F0806D-C57A-CD56-C858-8C39B8D642E9}"/>
          </ac:spMkLst>
        </pc:spChg>
      </pc:sldChg>
      <pc:sldChg chg="del">
        <pc:chgData name="yacinekac@gmail.com" userId="75154cfcc0d57808" providerId="LiveId" clId="{0863F32E-15B1-4419-AA10-3CCEC3FD8405}" dt="2023-12-29T01:02:15.066" v="221" actId="47"/>
        <pc:sldMkLst>
          <pc:docMk/>
          <pc:sldMk cId="2238103615" sldId="309"/>
        </pc:sldMkLst>
        <pc:spChg chg="add mod">
          <ac:chgData name="yacinekac@gmail.com" userId="75154cfcc0d57808" providerId="LiveId" clId="{0863F32E-15B1-4419-AA10-3CCEC3FD8405}" dt="2023-12-31T14:17:57.911" v="17657" actId="403"/>
          <ac:spMkLst>
            <pc:docMk/>
            <pc:sldMk cId="2238103615" sldId="309"/>
            <ac:spMk id="2" creationId="{D0C2B96D-171A-8198-6374-53FC23B53282}"/>
          </ac:spMkLst>
        </pc:spChg>
      </pc:sldChg>
      <pc:sldChg chg="addSp modSp new mod">
        <pc:chgData name="yacinekac@gmail.com" userId="75154cfcc0d57808" providerId="LiveId" clId="{0863F32E-15B1-4419-AA10-3CCEC3FD8405}" dt="2023-12-31T14:18:35.849" v="17660" actId="1076"/>
        <pc:sldMkLst>
          <pc:docMk/>
          <pc:sldMk cId="2835013485" sldId="310"/>
        </pc:sldMkLst>
        <pc:picChg chg="add mod">
          <ac:chgData name="yacinekac@gmail.com" userId="75154cfcc0d57808" providerId="LiveId" clId="{0863F32E-15B1-4419-AA10-3CCEC3FD8405}" dt="2023-12-31T14:18:35.849" v="17660" actId="1076"/>
          <ac:picMkLst>
            <pc:docMk/>
            <pc:sldMk cId="2835013485" sldId="310"/>
            <ac:picMk id="3" creationId="{ABAF42B6-6A1D-B01E-6F99-19A8101B37D4}"/>
          </ac:picMkLst>
        </pc:picChg>
      </pc:sldChg>
      <pc:sldChg chg="del">
        <pc:chgData name="yacinekac@gmail.com" userId="75154cfcc0d57808" providerId="LiveId" clId="{0863F32E-15B1-4419-AA10-3CCEC3FD8405}" dt="2023-12-29T01:02:15.132" v="223" actId="47"/>
        <pc:sldMkLst>
          <pc:docMk/>
          <pc:sldMk cId="2469002834" sldId="311"/>
        </pc:sldMkLst>
        <pc:spChg chg="add mod">
          <ac:chgData name="yacinekac@gmail.com" userId="75154cfcc0d57808" providerId="LiveId" clId="{0863F32E-15B1-4419-AA10-3CCEC3FD8405}" dt="2023-12-31T14:31:20.404" v="17989" actId="20577"/>
          <ac:spMkLst>
            <pc:docMk/>
            <pc:sldMk cId="2469002834" sldId="311"/>
            <ac:spMk id="2" creationId="{ADCFB0B1-110B-D95D-8843-688D77BA0304}"/>
          </ac:spMkLst>
        </pc:spChg>
        <pc:spChg chg="add mod">
          <ac:chgData name="yacinekac@gmail.com" userId="75154cfcc0d57808" providerId="LiveId" clId="{0863F32E-15B1-4419-AA10-3CCEC3FD8405}" dt="2023-12-31T17:00:36.533" v="19421" actId="1076"/>
          <ac:spMkLst>
            <pc:docMk/>
            <pc:sldMk cId="2469002834" sldId="311"/>
            <ac:spMk id="3" creationId="{06A470BE-26CC-7F12-7EC9-7AB6FDA43D6D}"/>
          </ac:spMkLst>
        </pc:spChg>
      </pc:sldChg>
      <pc:sldChg chg="del">
        <pc:chgData name="yacinekac@gmail.com" userId="75154cfcc0d57808" providerId="LiveId" clId="{0863F32E-15B1-4419-AA10-3CCEC3FD8405}" dt="2023-12-29T01:02:15.340" v="224" actId="47"/>
        <pc:sldMkLst>
          <pc:docMk/>
          <pc:sldMk cId="421563102" sldId="312"/>
        </pc:sldMkLst>
        <pc:spChg chg="add mod">
          <ac:chgData name="yacinekac@gmail.com" userId="75154cfcc0d57808" providerId="LiveId" clId="{0863F32E-15B1-4419-AA10-3CCEC3FD8405}" dt="2023-12-31T17:00:42.983" v="19423"/>
          <ac:spMkLst>
            <pc:docMk/>
            <pc:sldMk cId="421563102" sldId="312"/>
            <ac:spMk id="4" creationId="{A77112C4-FCCF-849D-A3E1-FAA886F67BC9}"/>
          </ac:spMkLst>
        </pc:spChg>
        <pc:picChg chg="add mod">
          <ac:chgData name="yacinekac@gmail.com" userId="75154cfcc0d57808" providerId="LiveId" clId="{0863F32E-15B1-4419-AA10-3CCEC3FD8405}" dt="2023-12-31T14:32:10.304" v="17994" actId="1076"/>
          <ac:picMkLst>
            <pc:docMk/>
            <pc:sldMk cId="421563102" sldId="312"/>
            <ac:picMk id="3" creationId="{CB13915E-E7E6-046A-1C17-D9E95371AB0D}"/>
          </ac:picMkLst>
        </pc:picChg>
      </pc:sldChg>
      <pc:sldChg chg="addSp modSp new mod">
        <pc:chgData name="yacinekac@gmail.com" userId="75154cfcc0d57808" providerId="LiveId" clId="{0863F32E-15B1-4419-AA10-3CCEC3FD8405}" dt="2023-12-31T17:00:40.675" v="19422"/>
        <pc:sldMkLst>
          <pc:docMk/>
          <pc:sldMk cId="4101787868" sldId="313"/>
        </pc:sldMkLst>
        <pc:spChg chg="add mod">
          <ac:chgData name="yacinekac@gmail.com" userId="75154cfcc0d57808" providerId="LiveId" clId="{0863F32E-15B1-4419-AA10-3CCEC3FD8405}" dt="2023-12-31T16:02:32.747" v="18380" actId="1076"/>
          <ac:spMkLst>
            <pc:docMk/>
            <pc:sldMk cId="4101787868" sldId="313"/>
            <ac:spMk id="2" creationId="{AE6BE494-82B8-C51F-C377-8A54B7D41E5B}"/>
          </ac:spMkLst>
        </pc:spChg>
        <pc:spChg chg="add mod">
          <ac:chgData name="yacinekac@gmail.com" userId="75154cfcc0d57808" providerId="LiveId" clId="{0863F32E-15B1-4419-AA10-3CCEC3FD8405}" dt="2023-12-31T17:00:40.675" v="19422"/>
          <ac:spMkLst>
            <pc:docMk/>
            <pc:sldMk cId="4101787868" sldId="313"/>
            <ac:spMk id="3" creationId="{F38036BA-86E8-5D6F-3908-B7D387F10CE2}"/>
          </ac:spMkLst>
        </pc:spChg>
      </pc:sldChg>
      <pc:sldChg chg="addSp modSp new mod">
        <pc:chgData name="yacinekac@gmail.com" userId="75154cfcc0d57808" providerId="LiveId" clId="{0863F32E-15B1-4419-AA10-3CCEC3FD8405}" dt="2023-12-31T17:00:45.722" v="19424"/>
        <pc:sldMkLst>
          <pc:docMk/>
          <pc:sldMk cId="3826055767" sldId="314"/>
        </pc:sldMkLst>
        <pc:spChg chg="add mod">
          <ac:chgData name="yacinekac@gmail.com" userId="75154cfcc0d57808" providerId="LiveId" clId="{0863F32E-15B1-4419-AA10-3CCEC3FD8405}" dt="2023-12-31T16:48:18.203" v="19093" actId="12"/>
          <ac:spMkLst>
            <pc:docMk/>
            <pc:sldMk cId="3826055767" sldId="314"/>
            <ac:spMk id="2" creationId="{D1001E54-E56B-D10C-3E4C-69322893C1E4}"/>
          </ac:spMkLst>
        </pc:spChg>
        <pc:spChg chg="add mod">
          <ac:chgData name="yacinekac@gmail.com" userId="75154cfcc0d57808" providerId="LiveId" clId="{0863F32E-15B1-4419-AA10-3CCEC3FD8405}" dt="2023-12-31T17:00:15.669" v="19414" actId="1076"/>
          <ac:spMkLst>
            <pc:docMk/>
            <pc:sldMk cId="3826055767" sldId="314"/>
            <ac:spMk id="4" creationId="{3FBE50B4-2A8E-B1CC-F5E0-A8630DF965D8}"/>
          </ac:spMkLst>
        </pc:spChg>
        <pc:spChg chg="add mod">
          <ac:chgData name="yacinekac@gmail.com" userId="75154cfcc0d57808" providerId="LiveId" clId="{0863F32E-15B1-4419-AA10-3CCEC3FD8405}" dt="2023-12-31T17:00:45.722" v="19424"/>
          <ac:spMkLst>
            <pc:docMk/>
            <pc:sldMk cId="3826055767" sldId="314"/>
            <ac:spMk id="5" creationId="{8719643D-B11F-02FB-8EC1-4AA9BA29A4DD}"/>
          </ac:spMkLst>
        </pc:spChg>
      </pc:sldChg>
      <pc:sldChg chg="del">
        <pc:chgData name="yacinekac@gmail.com" userId="75154cfcc0d57808" providerId="LiveId" clId="{0863F32E-15B1-4419-AA10-3CCEC3FD8405}" dt="2023-12-29T01:02:15.621" v="227" actId="47"/>
        <pc:sldMkLst>
          <pc:docMk/>
          <pc:sldMk cId="1638791152" sldId="315"/>
        </pc:sldMkLst>
        <pc:spChg chg="add mod">
          <ac:chgData name="yacinekac@gmail.com" userId="75154cfcc0d57808" providerId="LiveId" clId="{0863F32E-15B1-4419-AA10-3CCEC3FD8405}" dt="2023-12-31T16:59:40.499" v="19404" actId="21"/>
          <ac:spMkLst>
            <pc:docMk/>
            <pc:sldMk cId="1638791152" sldId="315"/>
            <ac:spMk id="3" creationId="{829896A7-25E6-B832-5163-E335752A9652}"/>
          </ac:spMkLst>
        </pc:spChg>
        <pc:spChg chg="add mod">
          <ac:chgData name="yacinekac@gmail.com" userId="75154cfcc0d57808" providerId="LiveId" clId="{0863F32E-15B1-4419-AA10-3CCEC3FD8405}" dt="2023-12-31T17:00:18.442" v="19415"/>
          <ac:spMkLst>
            <pc:docMk/>
            <pc:sldMk cId="1638791152" sldId="315"/>
            <ac:spMk id="4" creationId="{C9B0F50C-6BC8-D73D-3B82-428CCF1FD3FD}"/>
          </ac:spMkLst>
        </pc:spChg>
        <pc:spChg chg="add mod">
          <ac:chgData name="yacinekac@gmail.com" userId="75154cfcc0d57808" providerId="LiveId" clId="{0863F32E-15B1-4419-AA10-3CCEC3FD8405}" dt="2023-12-31T17:00:47.890" v="19425"/>
          <ac:spMkLst>
            <pc:docMk/>
            <pc:sldMk cId="1638791152" sldId="315"/>
            <ac:spMk id="5" creationId="{9DD0F2ED-3BDB-1E1C-4D3A-37143FAB8DCE}"/>
          </ac:spMkLst>
        </pc:spChg>
        <pc:spChg chg="add del mod">
          <ac:chgData name="yacinekac@gmail.com" userId="75154cfcc0d57808" providerId="LiveId" clId="{0863F32E-15B1-4419-AA10-3CCEC3FD8405}" dt="2023-12-31T17:00:51.820" v="19427"/>
          <ac:spMkLst>
            <pc:docMk/>
            <pc:sldMk cId="1638791152" sldId="315"/>
            <ac:spMk id="6" creationId="{523FEB89-0676-968E-F890-F28DF2E1FC97}"/>
          </ac:spMkLst>
        </pc:spChg>
      </pc:sldChg>
      <pc:sldChg chg="addSp modSp new mod">
        <pc:chgData name="yacinekac@gmail.com" userId="75154cfcc0d57808" providerId="LiveId" clId="{0863F32E-15B1-4419-AA10-3CCEC3FD8405}" dt="2023-12-31T17:02:47.132" v="19434" actId="1076"/>
        <pc:sldMkLst>
          <pc:docMk/>
          <pc:sldMk cId="4058731496" sldId="316"/>
        </pc:sldMkLst>
        <pc:spChg chg="add mod">
          <ac:chgData name="yacinekac@gmail.com" userId="75154cfcc0d57808" providerId="LiveId" clId="{0863F32E-15B1-4419-AA10-3CCEC3FD8405}" dt="2023-12-31T16:59:25.530" v="19403" actId="403"/>
          <ac:spMkLst>
            <pc:docMk/>
            <pc:sldMk cId="4058731496" sldId="316"/>
            <ac:spMk id="2" creationId="{E911522B-9BD6-FAFD-2B9A-062C363F9562}"/>
          </ac:spMkLst>
        </pc:spChg>
        <pc:spChg chg="add mod">
          <ac:chgData name="yacinekac@gmail.com" userId="75154cfcc0d57808" providerId="LiveId" clId="{0863F32E-15B1-4419-AA10-3CCEC3FD8405}" dt="2023-12-31T16:59:57.252" v="19408" actId="1076"/>
          <ac:spMkLst>
            <pc:docMk/>
            <pc:sldMk cId="4058731496" sldId="316"/>
            <ac:spMk id="4" creationId="{6FE6641C-66B7-17EA-1DB5-8B6359F140E3}"/>
          </ac:spMkLst>
        </pc:spChg>
        <pc:spChg chg="add mod">
          <ac:chgData name="yacinekac@gmail.com" userId="75154cfcc0d57808" providerId="LiveId" clId="{0863F32E-15B1-4419-AA10-3CCEC3FD8405}" dt="2023-12-31T17:00:20.588" v="19416"/>
          <ac:spMkLst>
            <pc:docMk/>
            <pc:sldMk cId="4058731496" sldId="316"/>
            <ac:spMk id="5" creationId="{50872127-B381-FFB0-B88B-652E8D4EB262}"/>
          </ac:spMkLst>
        </pc:spChg>
        <pc:spChg chg="add mod">
          <ac:chgData name="yacinekac@gmail.com" userId="75154cfcc0d57808" providerId="LiveId" clId="{0863F32E-15B1-4419-AA10-3CCEC3FD8405}" dt="2023-12-31T17:02:47.132" v="19434" actId="1076"/>
          <ac:spMkLst>
            <pc:docMk/>
            <pc:sldMk cId="4058731496" sldId="316"/>
            <ac:spMk id="6" creationId="{39322B43-BA94-C2A4-9A81-5C3326CDC62A}"/>
          </ac:spMkLst>
        </pc:spChg>
      </pc:sldChg>
      <pc:sldChg chg="addSp modSp new mod">
        <pc:chgData name="yacinekac@gmail.com" userId="75154cfcc0d57808" providerId="LiveId" clId="{0863F32E-15B1-4419-AA10-3CCEC3FD8405}" dt="2023-12-31T17:03:00.684" v="19441" actId="20577"/>
        <pc:sldMkLst>
          <pc:docMk/>
          <pc:sldMk cId="4131491430" sldId="317"/>
        </pc:sldMkLst>
        <pc:spChg chg="add mod">
          <ac:chgData name="yacinekac@gmail.com" userId="75154cfcc0d57808" providerId="LiveId" clId="{0863F32E-15B1-4419-AA10-3CCEC3FD8405}" dt="2023-12-31T17:03:00.684" v="19441" actId="20577"/>
          <ac:spMkLst>
            <pc:docMk/>
            <pc:sldMk cId="4131491430" sldId="317"/>
            <ac:spMk id="4" creationId="{D505EC24-97A8-7597-6308-9EBBBECE7C5C}"/>
          </ac:spMkLst>
        </pc:spChg>
        <pc:spChg chg="add mod">
          <ac:chgData name="yacinekac@gmail.com" userId="75154cfcc0d57808" providerId="LiveId" clId="{0863F32E-15B1-4419-AA10-3CCEC3FD8405}" dt="2023-12-31T17:02:51.616" v="19435"/>
          <ac:spMkLst>
            <pc:docMk/>
            <pc:sldMk cId="4131491430" sldId="317"/>
            <ac:spMk id="5" creationId="{DCB7DAB1-45DD-D137-C041-46071D60EE39}"/>
          </ac:spMkLst>
        </pc:spChg>
        <pc:picChg chg="add mod">
          <ac:chgData name="yacinekac@gmail.com" userId="75154cfcc0d57808" providerId="LiveId" clId="{0863F32E-15B1-4419-AA10-3CCEC3FD8405}" dt="2023-12-31T17:02:34.299" v="19432" actId="1076"/>
          <ac:picMkLst>
            <pc:docMk/>
            <pc:sldMk cId="4131491430" sldId="317"/>
            <ac:picMk id="3" creationId="{627DB53B-5918-6976-7FFC-56DA036E148A}"/>
          </ac:picMkLst>
        </pc:picChg>
      </pc:sldChg>
      <pc:sldChg chg="addSp modSp new mod">
        <pc:chgData name="yacinekac@gmail.com" userId="75154cfcc0d57808" providerId="LiveId" clId="{0863F32E-15B1-4419-AA10-3CCEC3FD8405}" dt="2023-12-31T17:17:09.825" v="19654" actId="1076"/>
        <pc:sldMkLst>
          <pc:docMk/>
          <pc:sldMk cId="2749310603" sldId="318"/>
        </pc:sldMkLst>
        <pc:spChg chg="add mod">
          <ac:chgData name="yacinekac@gmail.com" userId="75154cfcc0d57808" providerId="LiveId" clId="{0863F32E-15B1-4419-AA10-3CCEC3FD8405}" dt="2023-12-31T17:03:18.665" v="19443"/>
          <ac:spMkLst>
            <pc:docMk/>
            <pc:sldMk cId="2749310603" sldId="318"/>
            <ac:spMk id="2" creationId="{2EB6860A-97E6-5312-6612-59D0568F8FA2}"/>
          </ac:spMkLst>
        </pc:spChg>
        <pc:spChg chg="add mod">
          <ac:chgData name="yacinekac@gmail.com" userId="75154cfcc0d57808" providerId="LiveId" clId="{0863F32E-15B1-4419-AA10-3CCEC3FD8405}" dt="2023-12-31T17:17:09.825" v="19654" actId="1076"/>
          <ac:spMkLst>
            <pc:docMk/>
            <pc:sldMk cId="2749310603" sldId="318"/>
            <ac:spMk id="3" creationId="{28F054EE-72F5-C389-6461-5688F9316E42}"/>
          </ac:spMkLst>
        </pc:spChg>
        <pc:spChg chg="add mod">
          <ac:chgData name="yacinekac@gmail.com" userId="75154cfcc0d57808" providerId="LiveId" clId="{0863F32E-15B1-4419-AA10-3CCEC3FD8405}" dt="2023-12-31T17:07:33.940" v="19506" actId="1076"/>
          <ac:spMkLst>
            <pc:docMk/>
            <pc:sldMk cId="2749310603" sldId="318"/>
            <ac:spMk id="4" creationId="{BF5A4ED8-D9FD-A000-6989-5A71D879E921}"/>
          </ac:spMkLst>
        </pc:spChg>
        <pc:spChg chg="add mod">
          <ac:chgData name="yacinekac@gmail.com" userId="75154cfcc0d57808" providerId="LiveId" clId="{0863F32E-15B1-4419-AA10-3CCEC3FD8405}" dt="2023-12-31T17:16:47.296" v="19650" actId="20578"/>
          <ac:spMkLst>
            <pc:docMk/>
            <pc:sldMk cId="2749310603" sldId="318"/>
            <ac:spMk id="6" creationId="{D09B9337-C98A-67FF-4810-0AB0F6C52501}"/>
          </ac:spMkLst>
        </pc:spChg>
      </pc:sldChg>
      <pc:sldChg chg="addSp modSp new mod ord">
        <pc:chgData name="yacinekac@gmail.com" userId="75154cfcc0d57808" providerId="LiveId" clId="{0863F32E-15B1-4419-AA10-3CCEC3FD8405}" dt="2023-12-31T17:26:50.210" v="19946"/>
        <pc:sldMkLst>
          <pc:docMk/>
          <pc:sldMk cId="3884000697" sldId="319"/>
        </pc:sldMkLst>
        <pc:spChg chg="add mod">
          <ac:chgData name="yacinekac@gmail.com" userId="75154cfcc0d57808" providerId="LiveId" clId="{0863F32E-15B1-4419-AA10-3CCEC3FD8405}" dt="2023-12-31T17:17:20.335" v="19655"/>
          <ac:spMkLst>
            <pc:docMk/>
            <pc:sldMk cId="3884000697" sldId="319"/>
            <ac:spMk id="2" creationId="{BA6CA67B-BA0A-D655-A161-E7EC7DB90C60}"/>
          </ac:spMkLst>
        </pc:spChg>
        <pc:spChg chg="add mod">
          <ac:chgData name="yacinekac@gmail.com" userId="75154cfcc0d57808" providerId="LiveId" clId="{0863F32E-15B1-4419-AA10-3CCEC3FD8405}" dt="2023-12-31T17:17:20.335" v="19655"/>
          <ac:spMkLst>
            <pc:docMk/>
            <pc:sldMk cId="3884000697" sldId="319"/>
            <ac:spMk id="3" creationId="{29D6311A-D7EA-0080-A5CD-74214E2F224D}"/>
          </ac:spMkLst>
        </pc:spChg>
        <pc:spChg chg="add mod">
          <ac:chgData name="yacinekac@gmail.com" userId="75154cfcc0d57808" providerId="LiveId" clId="{0863F32E-15B1-4419-AA10-3CCEC3FD8405}" dt="2023-12-31T17:17:20.335" v="19655"/>
          <ac:spMkLst>
            <pc:docMk/>
            <pc:sldMk cId="3884000697" sldId="319"/>
            <ac:spMk id="4" creationId="{93DC6CF9-1016-B07A-4EF6-75E2B27310F9}"/>
          </ac:spMkLst>
        </pc:spChg>
        <pc:spChg chg="add mod">
          <ac:chgData name="yacinekac@gmail.com" userId="75154cfcc0d57808" providerId="LiveId" clId="{0863F32E-15B1-4419-AA10-3CCEC3FD8405}" dt="2023-12-31T17:26:50.210" v="19946"/>
          <ac:spMkLst>
            <pc:docMk/>
            <pc:sldMk cId="3884000697" sldId="319"/>
            <ac:spMk id="5" creationId="{E834F6F5-6017-B3CC-4D71-6AEA42936B2E}"/>
          </ac:spMkLst>
        </pc:spChg>
      </pc:sldChg>
      <pc:sldChg chg="addSp new mod">
        <pc:chgData name="yacinekac@gmail.com" userId="75154cfcc0d57808" providerId="LiveId" clId="{0863F32E-15B1-4419-AA10-3CCEC3FD8405}" dt="2023-12-31T17:32:53.536" v="19947" actId="22"/>
        <pc:sldMkLst>
          <pc:docMk/>
          <pc:sldMk cId="2611344590" sldId="320"/>
        </pc:sldMkLst>
        <pc:picChg chg="add">
          <ac:chgData name="yacinekac@gmail.com" userId="75154cfcc0d57808" providerId="LiveId" clId="{0863F32E-15B1-4419-AA10-3CCEC3FD8405}" dt="2023-12-31T17:32:53.536" v="19947" actId="22"/>
          <ac:picMkLst>
            <pc:docMk/>
            <pc:sldMk cId="2611344590" sldId="320"/>
            <ac:picMk id="3" creationId="{2514B12F-178D-C5E4-5AD6-7C8A34C1B987}"/>
          </ac:picMkLst>
        </pc:picChg>
      </pc:sldChg>
      <pc:sldChg chg="del">
        <pc:chgData name="yacinekac@gmail.com" userId="75154cfcc0d57808" providerId="LiveId" clId="{0863F32E-15B1-4419-AA10-3CCEC3FD8405}" dt="2023-12-29T01:02:16.901" v="233" actId="47"/>
        <pc:sldMkLst>
          <pc:docMk/>
          <pc:sldMk cId="2441638527" sldId="321"/>
        </pc:sldMkLst>
        <pc:picChg chg="add mod">
          <ac:chgData name="yacinekac@gmail.com" userId="75154cfcc0d57808" providerId="LiveId" clId="{0863F32E-15B1-4419-AA10-3CCEC3FD8405}" dt="2023-12-31T17:33:28.921" v="19950" actId="1076"/>
          <ac:picMkLst>
            <pc:docMk/>
            <pc:sldMk cId="2441638527" sldId="321"/>
            <ac:picMk id="3" creationId="{C9CD887F-0AFA-FD16-20EA-315CF4C3D3FC}"/>
          </ac:picMkLst>
        </pc:picChg>
      </pc:sldChg>
      <pc:sldChg chg="del">
        <pc:chgData name="yacinekac@gmail.com" userId="75154cfcc0d57808" providerId="LiveId" clId="{0863F32E-15B1-4419-AA10-3CCEC3FD8405}" dt="2023-12-29T01:02:17.191" v="234" actId="47"/>
        <pc:sldMkLst>
          <pc:docMk/>
          <pc:sldMk cId="4132923451" sldId="322"/>
        </pc:sldMkLst>
        <pc:picChg chg="add">
          <ac:chgData name="yacinekac@gmail.com" userId="75154cfcc0d57808" providerId="LiveId" clId="{0863F32E-15B1-4419-AA10-3CCEC3FD8405}" dt="2023-12-31T17:33:52.123" v="19952" actId="22"/>
          <ac:picMkLst>
            <pc:docMk/>
            <pc:sldMk cId="4132923451" sldId="322"/>
            <ac:picMk id="3" creationId="{A04B3833-DABD-78A6-94D7-1D772D174751}"/>
          </ac:picMkLst>
        </pc:picChg>
      </pc:sldChg>
      <pc:sldChg chg="del">
        <pc:chgData name="yacinekac@gmail.com" userId="75154cfcc0d57808" providerId="LiveId" clId="{0863F32E-15B1-4419-AA10-3CCEC3FD8405}" dt="2023-12-29T01:02:17.430" v="235" actId="47"/>
        <pc:sldMkLst>
          <pc:docMk/>
          <pc:sldMk cId="3416022541" sldId="323"/>
        </pc:sldMkLst>
        <pc:picChg chg="add mod">
          <ac:chgData name="yacinekac@gmail.com" userId="75154cfcc0d57808" providerId="LiveId" clId="{0863F32E-15B1-4419-AA10-3CCEC3FD8405}" dt="2023-12-31T17:34:09.772" v="19955" actId="1076"/>
          <ac:picMkLst>
            <pc:docMk/>
            <pc:sldMk cId="3416022541" sldId="323"/>
            <ac:picMk id="3" creationId="{014C5368-D0C5-64D4-F05D-0E82D0F515F7}"/>
          </ac:picMkLst>
        </pc:picChg>
      </pc:sldChg>
      <pc:sldChg chg="addSp modSp new mod">
        <pc:chgData name="yacinekac@gmail.com" userId="75154cfcc0d57808" providerId="LiveId" clId="{0863F32E-15B1-4419-AA10-3CCEC3FD8405}" dt="2023-12-31T23:18:29.359" v="20215" actId="1076"/>
        <pc:sldMkLst>
          <pc:docMk/>
          <pc:sldMk cId="2030425876" sldId="324"/>
        </pc:sldMkLst>
        <pc:picChg chg="add mod">
          <ac:chgData name="yacinekac@gmail.com" userId="75154cfcc0d57808" providerId="LiveId" clId="{0863F32E-15B1-4419-AA10-3CCEC3FD8405}" dt="2023-12-31T23:18:29.359" v="20215" actId="1076"/>
          <ac:picMkLst>
            <pc:docMk/>
            <pc:sldMk cId="2030425876" sldId="324"/>
            <ac:picMk id="3" creationId="{9DC4CFA2-BF40-B379-F27D-8744F84D52CE}"/>
          </ac:picMkLst>
        </pc:picChg>
      </pc:sldChg>
      <pc:sldChg chg="del ord">
        <pc:chgData name="yacinekac@gmail.com" userId="75154cfcc0d57808" providerId="LiveId" clId="{0863F32E-15B1-4419-AA10-3CCEC3FD8405}" dt="2023-12-31T23:02:22.609" v="20185"/>
        <pc:sldMkLst>
          <pc:docMk/>
          <pc:sldMk cId="2229120099" sldId="325"/>
        </pc:sldMkLst>
        <pc:picChg chg="add mod">
          <ac:chgData name="yacinekac@gmail.com" userId="75154cfcc0d57808" providerId="LiveId" clId="{0863F32E-15B1-4419-AA10-3CCEC3FD8405}" dt="2023-12-31T17:35:30.593" v="19967" actId="1076"/>
          <ac:picMkLst>
            <pc:docMk/>
            <pc:sldMk cId="2229120099" sldId="325"/>
            <ac:picMk id="3" creationId="{2291EA6C-3289-9531-6BD2-D8433F6C7629}"/>
          </ac:picMkLst>
        </pc:picChg>
      </pc:sldChg>
      <pc:sldChg chg="addSp modSp new mod">
        <pc:chgData name="yacinekac@gmail.com" userId="75154cfcc0d57808" providerId="LiveId" clId="{0863F32E-15B1-4419-AA10-3CCEC3FD8405}" dt="2023-12-31T17:35:55.958" v="19973" actId="1076"/>
        <pc:sldMkLst>
          <pc:docMk/>
          <pc:sldMk cId="2798892774" sldId="326"/>
        </pc:sldMkLst>
        <pc:picChg chg="add mod">
          <ac:chgData name="yacinekac@gmail.com" userId="75154cfcc0d57808" providerId="LiveId" clId="{0863F32E-15B1-4419-AA10-3CCEC3FD8405}" dt="2023-12-31T17:35:55.958" v="19973" actId="1076"/>
          <ac:picMkLst>
            <pc:docMk/>
            <pc:sldMk cId="2798892774" sldId="326"/>
            <ac:picMk id="3" creationId="{1A816BC2-9015-CF66-1FE3-BF8122D59756}"/>
          </ac:picMkLst>
        </pc:picChg>
      </pc:sldChg>
      <pc:sldChg chg="del">
        <pc:chgData name="yacinekac@gmail.com" userId="75154cfcc0d57808" providerId="LiveId" clId="{0863F32E-15B1-4419-AA10-3CCEC3FD8405}" dt="2023-12-29T01:02:18.217" v="239" actId="47"/>
        <pc:sldMkLst>
          <pc:docMk/>
          <pc:sldMk cId="4294307829" sldId="327"/>
        </pc:sldMkLst>
        <pc:picChg chg="add mod">
          <ac:chgData name="yacinekac@gmail.com" userId="75154cfcc0d57808" providerId="LiveId" clId="{0863F32E-15B1-4419-AA10-3CCEC3FD8405}" dt="2023-12-31T17:36:53.960" v="19977" actId="1076"/>
          <ac:picMkLst>
            <pc:docMk/>
            <pc:sldMk cId="4294307829" sldId="327"/>
            <ac:picMk id="3" creationId="{EF290241-2A0A-D0D7-B051-2D54B390F133}"/>
          </ac:picMkLst>
        </pc:picChg>
      </pc:sldChg>
      <pc:sldChg chg="del ord">
        <pc:chgData name="yacinekac@gmail.com" userId="75154cfcc0d57808" providerId="LiveId" clId="{0863F32E-15B1-4419-AA10-3CCEC3FD8405}" dt="2023-12-31T23:02:45.869" v="20189"/>
        <pc:sldMkLst>
          <pc:docMk/>
          <pc:sldMk cId="2451640674" sldId="328"/>
        </pc:sldMkLst>
        <pc:picChg chg="add mod">
          <ac:chgData name="yacinekac@gmail.com" userId="75154cfcc0d57808" providerId="LiveId" clId="{0863F32E-15B1-4419-AA10-3CCEC3FD8405}" dt="2023-12-31T17:38:23.596" v="19981" actId="1076"/>
          <ac:picMkLst>
            <pc:docMk/>
            <pc:sldMk cId="2451640674" sldId="328"/>
            <ac:picMk id="3" creationId="{50D85CEC-5D1D-859D-70DD-B65126C58E92}"/>
          </ac:picMkLst>
        </pc:picChg>
      </pc:sldChg>
      <pc:sldChg chg="del ord">
        <pc:chgData name="yacinekac@gmail.com" userId="75154cfcc0d57808" providerId="LiveId" clId="{0863F32E-15B1-4419-AA10-3CCEC3FD8405}" dt="2023-12-31T22:49:05.447" v="20136"/>
        <pc:sldMkLst>
          <pc:docMk/>
          <pc:sldMk cId="2380574901" sldId="329"/>
        </pc:sldMkLst>
        <pc:picChg chg="add mod">
          <ac:chgData name="yacinekac@gmail.com" userId="75154cfcc0d57808" providerId="LiveId" clId="{0863F32E-15B1-4419-AA10-3CCEC3FD8405}" dt="2023-12-31T17:38:50.454" v="19987" actId="1076"/>
          <ac:picMkLst>
            <pc:docMk/>
            <pc:sldMk cId="2380574901" sldId="329"/>
            <ac:picMk id="3" creationId="{1B1AA1D7-6ECC-1087-81D1-29413B101D27}"/>
          </ac:picMkLst>
        </pc:picChg>
      </pc:sldChg>
      <pc:sldChg chg="del">
        <pc:chgData name="yacinekac@gmail.com" userId="75154cfcc0d57808" providerId="LiveId" clId="{0863F32E-15B1-4419-AA10-3CCEC3FD8405}" dt="2023-12-29T01:02:18.566" v="242" actId="47"/>
        <pc:sldMkLst>
          <pc:docMk/>
          <pc:sldMk cId="401227783" sldId="330"/>
        </pc:sldMkLst>
        <pc:picChg chg="add mod">
          <ac:chgData name="yacinekac@gmail.com" userId="75154cfcc0d57808" providerId="LiveId" clId="{0863F32E-15B1-4419-AA10-3CCEC3FD8405}" dt="2023-12-31T17:39:59.030" v="19991" actId="1076"/>
          <ac:picMkLst>
            <pc:docMk/>
            <pc:sldMk cId="401227783" sldId="330"/>
            <ac:picMk id="3" creationId="{17BC1D5D-94B5-ECD7-B049-388C5208990B}"/>
          </ac:picMkLst>
        </pc:picChg>
      </pc:sldChg>
      <pc:sldChg chg="addSp modSp new mod">
        <pc:chgData name="yacinekac@gmail.com" userId="75154cfcc0d57808" providerId="LiveId" clId="{0863F32E-15B1-4419-AA10-3CCEC3FD8405}" dt="2023-12-31T17:42:52.561" v="20001" actId="14100"/>
        <pc:sldMkLst>
          <pc:docMk/>
          <pc:sldMk cId="2178154940" sldId="331"/>
        </pc:sldMkLst>
        <pc:picChg chg="add mod modCrop">
          <ac:chgData name="yacinekac@gmail.com" userId="75154cfcc0d57808" providerId="LiveId" clId="{0863F32E-15B1-4419-AA10-3CCEC3FD8405}" dt="2023-12-31T17:42:52.561" v="20001" actId="14100"/>
          <ac:picMkLst>
            <pc:docMk/>
            <pc:sldMk cId="2178154940" sldId="331"/>
            <ac:picMk id="3" creationId="{661550E1-069C-DB36-2723-228CD8091DD9}"/>
          </ac:picMkLst>
        </pc:picChg>
      </pc:sldChg>
      <pc:sldChg chg="addSp delSp modSp new mod">
        <pc:chgData name="yacinekac@gmail.com" userId="75154cfcc0d57808" providerId="LiveId" clId="{0863F32E-15B1-4419-AA10-3CCEC3FD8405}" dt="2023-12-31T17:45:00.329" v="20018" actId="1076"/>
        <pc:sldMkLst>
          <pc:docMk/>
          <pc:sldMk cId="2156857732" sldId="332"/>
        </pc:sldMkLst>
        <pc:picChg chg="add del mod modCrop">
          <ac:chgData name="yacinekac@gmail.com" userId="75154cfcc0d57808" providerId="LiveId" clId="{0863F32E-15B1-4419-AA10-3CCEC3FD8405}" dt="2023-12-31T17:44:16.269" v="20013" actId="478"/>
          <ac:picMkLst>
            <pc:docMk/>
            <pc:sldMk cId="2156857732" sldId="332"/>
            <ac:picMk id="3" creationId="{ED54A4CB-1121-AEAD-E3A0-4AA244C4321A}"/>
          </ac:picMkLst>
        </pc:picChg>
        <pc:picChg chg="add mod modCrop">
          <ac:chgData name="yacinekac@gmail.com" userId="75154cfcc0d57808" providerId="LiveId" clId="{0863F32E-15B1-4419-AA10-3CCEC3FD8405}" dt="2023-12-31T17:45:00.329" v="20018" actId="1076"/>
          <ac:picMkLst>
            <pc:docMk/>
            <pc:sldMk cId="2156857732" sldId="332"/>
            <ac:picMk id="5" creationId="{389BD044-F6DF-B777-AD10-FEBF11412554}"/>
          </ac:picMkLst>
        </pc:picChg>
      </pc:sldChg>
      <pc:sldChg chg="addSp delSp modSp new mod">
        <pc:chgData name="yacinekac@gmail.com" userId="75154cfcc0d57808" providerId="LiveId" clId="{0863F32E-15B1-4419-AA10-3CCEC3FD8405}" dt="2023-12-31T17:45:48.727" v="20023" actId="1076"/>
        <pc:sldMkLst>
          <pc:docMk/>
          <pc:sldMk cId="58903001" sldId="333"/>
        </pc:sldMkLst>
        <pc:picChg chg="add del mod modCrop">
          <ac:chgData name="yacinekac@gmail.com" userId="75154cfcc0d57808" providerId="LiveId" clId="{0863F32E-15B1-4419-AA10-3CCEC3FD8405}" dt="2023-12-31T17:43:53.571" v="20012" actId="22"/>
          <ac:picMkLst>
            <pc:docMk/>
            <pc:sldMk cId="58903001" sldId="333"/>
            <ac:picMk id="3" creationId="{899986EE-438B-AE01-5D81-F86D33F39187}"/>
          </ac:picMkLst>
        </pc:picChg>
        <pc:picChg chg="add mod modCrop">
          <ac:chgData name="yacinekac@gmail.com" userId="75154cfcc0d57808" providerId="LiveId" clId="{0863F32E-15B1-4419-AA10-3CCEC3FD8405}" dt="2023-12-31T17:45:48.727" v="20023" actId="1076"/>
          <ac:picMkLst>
            <pc:docMk/>
            <pc:sldMk cId="58903001" sldId="333"/>
            <ac:picMk id="5" creationId="{906A6399-EF04-CF54-716C-FCC2FC02790B}"/>
          </ac:picMkLst>
        </pc:picChg>
      </pc:sldChg>
      <pc:sldChg chg="addSp modSp new mod ord">
        <pc:chgData name="yacinekac@gmail.com" userId="75154cfcc0d57808" providerId="LiveId" clId="{0863F32E-15B1-4419-AA10-3CCEC3FD8405}" dt="2023-12-31T22:49:26.451" v="20138"/>
        <pc:sldMkLst>
          <pc:docMk/>
          <pc:sldMk cId="3319496168" sldId="334"/>
        </pc:sldMkLst>
        <pc:picChg chg="add mod modCrop">
          <ac:chgData name="yacinekac@gmail.com" userId="75154cfcc0d57808" providerId="LiveId" clId="{0863F32E-15B1-4419-AA10-3CCEC3FD8405}" dt="2023-12-31T17:46:57.071" v="20032" actId="1076"/>
          <ac:picMkLst>
            <pc:docMk/>
            <pc:sldMk cId="3319496168" sldId="334"/>
            <ac:picMk id="3" creationId="{80BE3749-86F9-2B76-9060-95966342E0CE}"/>
          </ac:picMkLst>
        </pc:picChg>
      </pc:sldChg>
      <pc:sldChg chg="addSp modSp new mod">
        <pc:chgData name="yacinekac@gmail.com" userId="75154cfcc0d57808" providerId="LiveId" clId="{0863F32E-15B1-4419-AA10-3CCEC3FD8405}" dt="2023-12-31T17:47:24.901" v="20042" actId="1076"/>
        <pc:sldMkLst>
          <pc:docMk/>
          <pc:sldMk cId="3210487449" sldId="335"/>
        </pc:sldMkLst>
        <pc:picChg chg="add mod modCrop">
          <ac:chgData name="yacinekac@gmail.com" userId="75154cfcc0d57808" providerId="LiveId" clId="{0863F32E-15B1-4419-AA10-3CCEC3FD8405}" dt="2023-12-31T17:47:24.901" v="20042" actId="1076"/>
          <ac:picMkLst>
            <pc:docMk/>
            <pc:sldMk cId="3210487449" sldId="335"/>
            <ac:picMk id="3" creationId="{1B21A626-1BDE-D019-FCDD-F6A7E2669F2E}"/>
          </ac:picMkLst>
        </pc:picChg>
      </pc:sldChg>
      <pc:sldChg chg="addSp modSp new mod">
        <pc:chgData name="yacinekac@gmail.com" userId="75154cfcc0d57808" providerId="LiveId" clId="{0863F32E-15B1-4419-AA10-3CCEC3FD8405}" dt="2023-12-31T17:48:27.900" v="20053" actId="1076"/>
        <pc:sldMkLst>
          <pc:docMk/>
          <pc:sldMk cId="1697219719" sldId="336"/>
        </pc:sldMkLst>
        <pc:picChg chg="add mod modCrop">
          <ac:chgData name="yacinekac@gmail.com" userId="75154cfcc0d57808" providerId="LiveId" clId="{0863F32E-15B1-4419-AA10-3CCEC3FD8405}" dt="2023-12-31T17:48:27.900" v="20053" actId="1076"/>
          <ac:picMkLst>
            <pc:docMk/>
            <pc:sldMk cId="1697219719" sldId="336"/>
            <ac:picMk id="3" creationId="{CF345B10-FCD3-55BD-655C-804E7C08B9EB}"/>
          </ac:picMkLst>
        </pc:picChg>
      </pc:sldChg>
      <pc:sldChg chg="addSp modSp new mod">
        <pc:chgData name="yacinekac@gmail.com" userId="75154cfcc0d57808" providerId="LiveId" clId="{0863F32E-15B1-4419-AA10-3CCEC3FD8405}" dt="2023-12-31T17:49:20.373" v="20059" actId="1076"/>
        <pc:sldMkLst>
          <pc:docMk/>
          <pc:sldMk cId="1251057419" sldId="337"/>
        </pc:sldMkLst>
        <pc:picChg chg="add mod modCrop">
          <ac:chgData name="yacinekac@gmail.com" userId="75154cfcc0d57808" providerId="LiveId" clId="{0863F32E-15B1-4419-AA10-3CCEC3FD8405}" dt="2023-12-31T17:49:20.373" v="20059" actId="1076"/>
          <ac:picMkLst>
            <pc:docMk/>
            <pc:sldMk cId="1251057419" sldId="337"/>
            <ac:picMk id="3" creationId="{800A8A12-0FE0-AF7B-1BC1-57CC32E3480E}"/>
          </ac:picMkLst>
        </pc:picChg>
      </pc:sldChg>
      <pc:sldChg chg="addSp modSp new mod ord">
        <pc:chgData name="yacinekac@gmail.com" userId="75154cfcc0d57808" providerId="LiveId" clId="{0863F32E-15B1-4419-AA10-3CCEC3FD8405}" dt="2023-12-31T22:49:54.476" v="20140"/>
        <pc:sldMkLst>
          <pc:docMk/>
          <pc:sldMk cId="3118827942" sldId="338"/>
        </pc:sldMkLst>
        <pc:picChg chg="add mod modCrop">
          <ac:chgData name="yacinekac@gmail.com" userId="75154cfcc0d57808" providerId="LiveId" clId="{0863F32E-15B1-4419-AA10-3CCEC3FD8405}" dt="2023-12-31T17:50:21.894" v="20068" actId="1076"/>
          <ac:picMkLst>
            <pc:docMk/>
            <pc:sldMk cId="3118827942" sldId="338"/>
            <ac:picMk id="3" creationId="{5E942F38-3F66-EBC6-9703-026EBE98B878}"/>
          </ac:picMkLst>
        </pc:picChg>
      </pc:sldChg>
      <pc:sldChg chg="addSp modSp new mod">
        <pc:chgData name="yacinekac@gmail.com" userId="75154cfcc0d57808" providerId="LiveId" clId="{0863F32E-15B1-4419-AA10-3CCEC3FD8405}" dt="2023-12-31T17:51:12.139" v="20074" actId="1076"/>
        <pc:sldMkLst>
          <pc:docMk/>
          <pc:sldMk cId="3775414433" sldId="339"/>
        </pc:sldMkLst>
        <pc:picChg chg="add mod modCrop">
          <ac:chgData name="yacinekac@gmail.com" userId="75154cfcc0d57808" providerId="LiveId" clId="{0863F32E-15B1-4419-AA10-3CCEC3FD8405}" dt="2023-12-31T17:51:12.139" v="20074" actId="1076"/>
          <ac:picMkLst>
            <pc:docMk/>
            <pc:sldMk cId="3775414433" sldId="339"/>
            <ac:picMk id="3" creationId="{61F7ACDF-34BD-A589-A59C-743FC7E6A785}"/>
          </ac:picMkLst>
        </pc:picChg>
      </pc:sldChg>
      <pc:sldChg chg="addSp modSp new mod ord">
        <pc:chgData name="yacinekac@gmail.com" userId="75154cfcc0d57808" providerId="LiveId" clId="{0863F32E-15B1-4419-AA10-3CCEC3FD8405}" dt="2023-12-31T23:03:09.490" v="20191"/>
        <pc:sldMkLst>
          <pc:docMk/>
          <pc:sldMk cId="2531043536" sldId="340"/>
        </pc:sldMkLst>
        <pc:picChg chg="add mod modCrop">
          <ac:chgData name="yacinekac@gmail.com" userId="75154cfcc0d57808" providerId="LiveId" clId="{0863F32E-15B1-4419-AA10-3CCEC3FD8405}" dt="2023-12-31T17:52:10.292" v="20080" actId="1076"/>
          <ac:picMkLst>
            <pc:docMk/>
            <pc:sldMk cId="2531043536" sldId="340"/>
            <ac:picMk id="3" creationId="{EDFA0E46-BFB1-177F-FD7F-D0591785A1F3}"/>
          </ac:picMkLst>
        </pc:picChg>
      </pc:sldChg>
      <pc:sldChg chg="addSp delSp modSp new mod ord">
        <pc:chgData name="yacinekac@gmail.com" userId="75154cfcc0d57808" providerId="LiveId" clId="{0863F32E-15B1-4419-AA10-3CCEC3FD8405}" dt="2023-12-31T23:01:30.351" v="20168" actId="1076"/>
        <pc:sldMkLst>
          <pc:docMk/>
          <pc:sldMk cId="891709349" sldId="341"/>
        </pc:sldMkLst>
        <pc:spChg chg="add del mod">
          <ac:chgData name="yacinekac@gmail.com" userId="75154cfcc0d57808" providerId="LiveId" clId="{0863F32E-15B1-4419-AA10-3CCEC3FD8405}" dt="2023-12-31T22:44:12.939" v="20098"/>
          <ac:spMkLst>
            <pc:docMk/>
            <pc:sldMk cId="891709349" sldId="341"/>
            <ac:spMk id="2" creationId="{89F79E86-E27F-0922-7B9B-D3D74A1D60FE}"/>
          </ac:spMkLst>
        </pc:spChg>
        <pc:spChg chg="add mod">
          <ac:chgData name="yacinekac@gmail.com" userId="75154cfcc0d57808" providerId="LiveId" clId="{0863F32E-15B1-4419-AA10-3CCEC3FD8405}" dt="2023-12-31T23:01:30.351" v="20168" actId="1076"/>
          <ac:spMkLst>
            <pc:docMk/>
            <pc:sldMk cId="891709349" sldId="341"/>
            <ac:spMk id="3" creationId="{145AE607-08EE-21B9-DE48-4E7EF0AD8D8D}"/>
          </ac:spMkLst>
        </pc:spChg>
      </pc:sldChg>
      <pc:sldChg chg="addSp modSp new mod">
        <pc:chgData name="yacinekac@gmail.com" userId="75154cfcc0d57808" providerId="LiveId" clId="{0863F32E-15B1-4419-AA10-3CCEC3FD8405}" dt="2023-12-31T22:51:37.081" v="20147" actId="1076"/>
        <pc:sldMkLst>
          <pc:docMk/>
          <pc:sldMk cId="3913781390" sldId="342"/>
        </pc:sldMkLst>
        <pc:picChg chg="add mod modCrop">
          <ac:chgData name="yacinekac@gmail.com" userId="75154cfcc0d57808" providerId="LiveId" clId="{0863F32E-15B1-4419-AA10-3CCEC3FD8405}" dt="2023-12-31T22:51:37.081" v="20147" actId="1076"/>
          <ac:picMkLst>
            <pc:docMk/>
            <pc:sldMk cId="3913781390" sldId="342"/>
            <ac:picMk id="3" creationId="{425ED238-336C-3C0D-900E-1BB5A46F5D0F}"/>
          </ac:picMkLst>
        </pc:picChg>
      </pc:sldChg>
      <pc:sldChg chg="addSp modSp new mod">
        <pc:chgData name="yacinekac@gmail.com" userId="75154cfcc0d57808" providerId="LiveId" clId="{0863F32E-15B1-4419-AA10-3CCEC3FD8405}" dt="2023-12-31T22:52:33.578" v="20151" actId="732"/>
        <pc:sldMkLst>
          <pc:docMk/>
          <pc:sldMk cId="2852723776" sldId="343"/>
        </pc:sldMkLst>
        <pc:picChg chg="add mod modCrop">
          <ac:chgData name="yacinekac@gmail.com" userId="75154cfcc0d57808" providerId="LiveId" clId="{0863F32E-15B1-4419-AA10-3CCEC3FD8405}" dt="2023-12-31T22:52:33.578" v="20151" actId="732"/>
          <ac:picMkLst>
            <pc:docMk/>
            <pc:sldMk cId="2852723776" sldId="343"/>
            <ac:picMk id="3" creationId="{4BF20E1E-A1AA-6602-E4C6-3564AA7F5846}"/>
          </ac:picMkLst>
        </pc:picChg>
      </pc:sldChg>
      <pc:sldChg chg="addSp modSp new">
        <pc:chgData name="yacinekac@gmail.com" userId="75154cfcc0d57808" providerId="LiveId" clId="{0863F32E-15B1-4419-AA10-3CCEC3FD8405}" dt="2023-12-31T22:59:20.006" v="20159" actId="1076"/>
        <pc:sldMkLst>
          <pc:docMk/>
          <pc:sldMk cId="1468998806" sldId="344"/>
        </pc:sldMkLst>
        <pc:picChg chg="add mod">
          <ac:chgData name="yacinekac@gmail.com" userId="75154cfcc0d57808" providerId="LiveId" clId="{0863F32E-15B1-4419-AA10-3CCEC3FD8405}" dt="2023-12-31T22:59:20.006" v="20159" actId="1076"/>
          <ac:picMkLst>
            <pc:docMk/>
            <pc:sldMk cId="1468998806" sldId="344"/>
            <ac:picMk id="1026" creationId="{E97200A8-3316-9943-62A6-1BD420051432}"/>
          </ac:picMkLst>
        </pc:picChg>
      </pc:sldChg>
      <pc:sldChg chg="addSp modSp new">
        <pc:chgData name="yacinekac@gmail.com" userId="75154cfcc0d57808" providerId="LiveId" clId="{0863F32E-15B1-4419-AA10-3CCEC3FD8405}" dt="2023-12-31T23:00:43.951" v="20166" actId="732"/>
        <pc:sldMkLst>
          <pc:docMk/>
          <pc:sldMk cId="3883788175" sldId="345"/>
        </pc:sldMkLst>
        <pc:picChg chg="add mod">
          <ac:chgData name="yacinekac@gmail.com" userId="75154cfcc0d57808" providerId="LiveId" clId="{0863F32E-15B1-4419-AA10-3CCEC3FD8405}" dt="2023-12-31T23:00:43.951" v="20166" actId="732"/>
          <ac:picMkLst>
            <pc:docMk/>
            <pc:sldMk cId="3883788175" sldId="345"/>
            <ac:picMk id="2050" creationId="{BDF047E3-502A-EE11-0DC6-112A05F31F35}"/>
          </ac:picMkLst>
        </pc:picChg>
      </pc:sldChg>
      <pc:sldChg chg="addSp modSp new mod">
        <pc:chgData name="yacinekac@gmail.com" userId="75154cfcc0d57808" providerId="LiveId" clId="{0863F32E-15B1-4419-AA10-3CCEC3FD8405}" dt="2023-12-31T23:01:53.930" v="20183" actId="20577"/>
        <pc:sldMkLst>
          <pc:docMk/>
          <pc:sldMk cId="3285302783" sldId="346"/>
        </pc:sldMkLst>
        <pc:spChg chg="add mod">
          <ac:chgData name="yacinekac@gmail.com" userId="75154cfcc0d57808" providerId="LiveId" clId="{0863F32E-15B1-4419-AA10-3CCEC3FD8405}" dt="2023-12-31T23:01:53.930" v="20183" actId="20577"/>
          <ac:spMkLst>
            <pc:docMk/>
            <pc:sldMk cId="3285302783" sldId="346"/>
            <ac:spMk id="2" creationId="{494066B6-691F-4EA1-8CDC-DE805D91F6E3}"/>
          </ac:spMkLst>
        </pc:spChg>
      </pc:sldChg>
      <pc:sldChg chg="addSp modSp new">
        <pc:chgData name="yacinekac@gmail.com" userId="75154cfcc0d57808" providerId="LiveId" clId="{0863F32E-15B1-4419-AA10-3CCEC3FD8405}" dt="2023-12-31T23:15:29.053" v="20207" actId="732"/>
        <pc:sldMkLst>
          <pc:docMk/>
          <pc:sldMk cId="4278768509" sldId="347"/>
        </pc:sldMkLst>
        <pc:picChg chg="add mod">
          <ac:chgData name="yacinekac@gmail.com" userId="75154cfcc0d57808" providerId="LiveId" clId="{0863F32E-15B1-4419-AA10-3CCEC3FD8405}" dt="2023-12-31T23:15:29.053" v="20207" actId="732"/>
          <ac:picMkLst>
            <pc:docMk/>
            <pc:sldMk cId="4278768509" sldId="347"/>
            <ac:picMk id="3074" creationId="{2D357228-D53B-612C-4E84-67A0D245F3FB}"/>
          </ac:picMkLst>
        </pc:picChg>
      </pc:sldChg>
      <pc:sldChg chg="addSp modSp new mod">
        <pc:chgData name="yacinekac@gmail.com" userId="75154cfcc0d57808" providerId="LiveId" clId="{0863F32E-15B1-4419-AA10-3CCEC3FD8405}" dt="2023-12-31T23:15:57.308" v="20214" actId="20577"/>
        <pc:sldMkLst>
          <pc:docMk/>
          <pc:sldMk cId="1726921627" sldId="348"/>
        </pc:sldMkLst>
        <pc:spChg chg="add mod">
          <ac:chgData name="yacinekac@gmail.com" userId="75154cfcc0d57808" providerId="LiveId" clId="{0863F32E-15B1-4419-AA10-3CCEC3FD8405}" dt="2023-12-31T23:15:57.308" v="20214" actId="20577"/>
          <ac:spMkLst>
            <pc:docMk/>
            <pc:sldMk cId="1726921627" sldId="348"/>
            <ac:spMk id="2" creationId="{8D39925D-84A9-7399-F14E-8668D04E5E21}"/>
          </ac:spMkLst>
        </pc:spChg>
      </pc:sldChg>
      <pc:sldChg chg="addSp delSp modSp new mod modAnim">
        <pc:chgData name="yacinekac@gmail.com" userId="75154cfcc0d57808" providerId="LiveId" clId="{0863F32E-15B1-4419-AA10-3CCEC3FD8405}" dt="2024-01-03T13:10:33.309" v="20445"/>
        <pc:sldMkLst>
          <pc:docMk/>
          <pc:sldMk cId="3784202820" sldId="349"/>
        </pc:sldMkLst>
        <pc:spChg chg="add mod">
          <ac:chgData name="yacinekac@gmail.com" userId="75154cfcc0d57808" providerId="LiveId" clId="{0863F32E-15B1-4419-AA10-3CCEC3FD8405}" dt="2024-01-03T13:01:03.467" v="20230" actId="1076"/>
          <ac:spMkLst>
            <pc:docMk/>
            <pc:sldMk cId="3784202820" sldId="349"/>
            <ac:spMk id="2" creationId="{6561602C-6C48-ABFA-AFE5-522F28BFE711}"/>
          </ac:spMkLst>
        </pc:spChg>
        <pc:spChg chg="add del mod">
          <ac:chgData name="yacinekac@gmail.com" userId="75154cfcc0d57808" providerId="LiveId" clId="{0863F32E-15B1-4419-AA10-3CCEC3FD8405}" dt="2024-01-03T13:10:10.384" v="20442" actId="1076"/>
          <ac:spMkLst>
            <pc:docMk/>
            <pc:sldMk cId="3784202820" sldId="349"/>
            <ac:spMk id="3" creationId="{1FCD6F1D-353D-5A3A-38A4-BBB31C9BE828}"/>
          </ac:spMkLst>
        </pc:spChg>
        <pc:spChg chg="add mod">
          <ac:chgData name="yacinekac@gmail.com" userId="75154cfcc0d57808" providerId="LiveId" clId="{0863F32E-15B1-4419-AA10-3CCEC3FD8405}" dt="2024-01-03T13:10:22.529" v="20443"/>
          <ac:spMkLst>
            <pc:docMk/>
            <pc:sldMk cId="3784202820" sldId="349"/>
            <ac:spMk id="4" creationId="{9D47E497-D7CD-DA59-B763-73D41CFCF968}"/>
          </ac:spMkLst>
        </pc:spChg>
      </pc:sldChg>
      <pc:sldChg chg="new del">
        <pc:chgData name="yacinekac@gmail.com" userId="75154cfcc0d57808" providerId="LiveId" clId="{0863F32E-15B1-4419-AA10-3CCEC3FD8405}" dt="2024-01-03T13:01:12.848" v="20232" actId="680"/>
        <pc:sldMkLst>
          <pc:docMk/>
          <pc:sldMk cId="2031259941" sldId="350"/>
        </pc:sldMkLst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9T01:27:15.89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738 18 24575,'-2'-2'0,"0"0"0,0 0 0,0 0 0,-1 1 0,1-1 0,0 0 0,-1 1 0,-3-2 0,5 2 0,0 1 0,0 0 0,0 0 0,0 0 0,-1 0 0,1 0 0,0 0 0,0 0 0,0 1 0,0-1 0,0 0 0,0 1 0,0-1 0,0 0 0,0 1 0,0-1 0,0 1 0,1 0 0,-1-1 0,0 1 0,0 0 0,0-1 0,1 1 0,-1 0 0,-1 1 0,-194 242 0,16 11 0,153-214 0,-251 388 0,271-417 0,12-17 0,11-17 0,-6 10-1365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9T11:45:58.09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416 1 24575,'-13'10'0,"0"0"0,1 1 0,1 1 0,-20 25 0,11-9 0,-21 39 0,-12 41 0,-44 130 0,45-106 0,48-120 0,2-6 0,0 0 0,0-1 0,-1 1 0,0-1 0,0 0 0,0 0 0,0 0 0,-1 0 0,-4 5 0,8-10 0,-1 0 0,1 0 0,0 1 0,0-1 0,-1 0 0,1 0 0,0 0 0,-1 1 0,1-1 0,0 0 0,-1 0 0,1 0 0,0 0 0,-1 0 0,1 0 0,0 0 0,-1 0 0,1 0 0,-1 0 0,1 0 0,0 0 0,-1 0 0,1 0 0,0 0 0,-1 0 0,1-1 0,0 1 0,-1 0 0,1 0 0,-1-1 0,1 1 0,0 0 0,-1 0 0,1 0 0,0 0 0,-1 0 0,1 0 0,0 0 0,-1 0 0,1 0 0,0 0 0,0 0 0,-1 0 0,1 0 0,0 0 0,-1 0 0,1 0 0,0 0 0,-1 0 0,1 0 0,0 0 0,-1 1 0,1-1 0,0 0 0,0 0 0,-1 0 0,1 0 0,0 1 0,-1-1 0,1 0 0,0 0 0,0 1 0,0-1 0,-1 0 0,1 0 0,0 1 0,-2 2 0,0-1 0,1 1 0,-1 0 0,1 0 0,-1 0 0,1 0 0,0 0 0,0 0 0,1 0 0,-1 1 0,1-1 0,-1 0 0,1 6 0,3-6-1365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9T11:45:59.36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436 0 24575,'0'1'0,"0"1"0,0-1 0,-1 0 0,1 0 0,0 0 0,0 0 0,-1 0 0,1 0 0,0 0 0,-1 0 0,1 0 0,-2 2 0,-2 3 0,-1-1 0,0 1 0,0-1 0,0 0 0,-12 8 0,-9 10 0,7-2 0,1 1 0,-23 36 0,-25 54 0,51-85 0,-167 275 0,175-294 0,5-5 0,0-1 0,0 1 0,0 0 0,1 0 0,-1 0 0,1 0 0,-3 5 0,5-7 4,-1-1-1,0 0 1,0 0-1,1 0 1,-1 0-1,0 0 1,1 0-1,-1 0 1,0 0-1,0 0 1,1 0 0,-1 0-1,0 0 1,1 0-1,-1 0 1,0 0-1,0 0 1,1 0-1,-1 0 1,0 0-1,1 0 1,-1 0-1,0 0 1,0-1-1,1 1 1,-1 0-1,0 0 1,0 0-1,0 0 1,1-1-1,-1 1 1,0 0-1,1-1 1,4-3-205,-5 4 181,0 0 0,0 0 1,0 0-1,0 0 0,0 0 0,0 0 1,1 0-1,-1 0 0,0 0 0,0 0 1,0 0-1,0 0 0,0-1 0,0 1 1,0 0-1,0 0 0,0 0 0,0 0 1,0 0-1,0 0 0,0 0 0,0 0 1,0 0-1,0 0 0,0 0 0,0 0 1,0 0-1,0 0 0,0 0 0,0 0 1,0 0-1,0 0 0,0 0 0,0-1 1,0 1-1,0 0 0,0 0 0,0 0 1,0 0-1,0 0 0,0 0 0,0 0 1,0 0-1,0 0 0,0 0 0,0 0 1,0 0-1,0 0 0,0 0 0,0 0 1,0 0-1,0 0 0,0 0 0,0 0 1,0 0-1,0 0 0,0-1 0,-1 1 1,1 0-1,0 0 0,0 0 0,0 0 1,0 0-1,0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E510FE40-5301-23B2-AD43-869638F30C92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fr-FR" dirty="0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3E4CA1E2-99DF-92B8-5405-ED1945B7EBDF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3884608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6E08C678-298D-4F59-A1F5-D61818E6A627}" type="datetime1">
              <a:rPr lang="fr-FR"/>
              <a:pPr lvl="0"/>
              <a:t>03/01/2024</a:t>
            </a:fld>
            <a:endParaRPr lang="fr-FR" dirty="0"/>
          </a:p>
        </p:txBody>
      </p:sp>
      <p:sp>
        <p:nvSpPr>
          <p:cNvPr id="4" name="Espace réservé de l'image des diapositives 3">
            <a:extLst>
              <a:ext uri="{FF2B5EF4-FFF2-40B4-BE49-F238E27FC236}">
                <a16:creationId xmlns:a16="http://schemas.microsoft.com/office/drawing/2014/main" id="{09E4DEBF-99D0-25BB-73C1-73485A6C076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099"/>
          </a:xfrm>
          <a:prstGeom prst="rect">
            <a:avLst/>
          </a:prstGeom>
          <a:noFill/>
          <a:ln w="12701">
            <a:solidFill>
              <a:srgbClr val="000000"/>
            </a:solidFill>
            <a:prstDash val="solid"/>
          </a:ln>
        </p:spPr>
      </p:sp>
      <p:sp>
        <p:nvSpPr>
          <p:cNvPr id="5" name="Espace réservé des notes 4">
            <a:extLst>
              <a:ext uri="{FF2B5EF4-FFF2-40B4-BE49-F238E27FC236}">
                <a16:creationId xmlns:a16="http://schemas.microsoft.com/office/drawing/2014/main" id="{FA67FC06-1A4E-15F8-41F7-E77106170A0B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8784B931-7143-C235-5020-86E2A635D0DD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fr-FR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2E3E60E-B865-ECA3-6AA1-51E6199F854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C07A556F-4829-4717-A3D5-D6AC2E948024}" type="slidenum"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851326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marR="0" lvl="0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fr-FR" sz="1200" b="0" i="0" u="none" strike="noStrike" kern="1200" cap="none" spc="0" baseline="0">
        <a:solidFill>
          <a:srgbClr val="000000"/>
        </a:solidFill>
        <a:uFillTx/>
        <a:latin typeface="Calibri"/>
      </a:defRPr>
    </a:lvl1pPr>
    <a:lvl2pPr marL="457200" marR="0" lvl="1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fr-FR" sz="1200" b="0" i="0" u="none" strike="noStrike" kern="1200" cap="none" spc="0" baseline="0">
        <a:solidFill>
          <a:srgbClr val="000000"/>
        </a:solidFill>
        <a:uFillTx/>
        <a:latin typeface="Calibri"/>
      </a:defRPr>
    </a:lvl2pPr>
    <a:lvl3pPr marL="914400" marR="0" lvl="2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fr-FR" sz="1200" b="0" i="0" u="none" strike="noStrike" kern="1200" cap="none" spc="0" baseline="0">
        <a:solidFill>
          <a:srgbClr val="000000"/>
        </a:solidFill>
        <a:uFillTx/>
        <a:latin typeface="Calibri"/>
      </a:defRPr>
    </a:lvl3pPr>
    <a:lvl4pPr marL="1371600" marR="0" lvl="3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fr-FR" sz="1200" b="0" i="0" u="none" strike="noStrike" kern="1200" cap="none" spc="0" baseline="0">
        <a:solidFill>
          <a:srgbClr val="000000"/>
        </a:solidFill>
        <a:uFillTx/>
        <a:latin typeface="Calibri"/>
      </a:defRPr>
    </a:lvl4pPr>
    <a:lvl5pPr marL="1828800" marR="0" lvl="4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fr-FR" sz="1200" b="0" i="0" u="none" strike="noStrike" kern="1200" cap="none" spc="0" baseline="0">
        <a:solidFill>
          <a:srgbClr val="000000"/>
        </a:solidFill>
        <a:uFillTx/>
        <a:latin typeface="Calibri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C07A556F-4829-4717-A3D5-D6AC2E948024}" type="slidenum">
              <a:rPr lang="fr-FR" smtClean="0"/>
              <a:t>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62944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C07A556F-4829-4717-A3D5-D6AC2E948024}" type="slidenum">
              <a:rPr lang="fr-FR" smtClean="0"/>
              <a:t>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489507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C07A556F-4829-4717-A3D5-D6AC2E948024}" type="slidenum">
              <a:rPr lang="fr-FR" smtClean="0"/>
              <a:t>13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006225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0ADB460-78CE-82FB-C266-4EF011278131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524003" y="1122361"/>
            <a:ext cx="9144000" cy="2387598"/>
          </a:xfrm>
        </p:spPr>
        <p:txBody>
          <a:bodyPr anchor="b" anchorCtr="1"/>
          <a:lstStyle>
            <a:lvl1pPr algn="ctr">
              <a:defRPr sz="6000"/>
            </a:lvl1pPr>
          </a:lstStyle>
          <a:p>
            <a:pPr lvl="0"/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6D69F7FE-7F0E-58B1-FDCD-D8BC80B3078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524003" y="3602041"/>
            <a:ext cx="9144000" cy="1655758"/>
          </a:xfrm>
        </p:spPr>
        <p:txBody>
          <a:bodyPr anchorCtr="1"/>
          <a:lstStyle>
            <a:lvl1pPr marL="0" indent="0" algn="ctr">
              <a:buNone/>
              <a:defRPr sz="2400"/>
            </a:lvl1pPr>
          </a:lstStyle>
          <a:p>
            <a:pPr lvl="0"/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B2E1546-B064-4C8F-8E83-C596A716F5D7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BD1ABED-D64B-4A15-B315-FDD441C3C3E5}" type="datetime1">
              <a:rPr lang="fr-FR"/>
              <a:pPr lvl="0"/>
              <a:t>03/01/2024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C42B53B-656B-1BB3-C1D9-2673A0A188DC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AE90BA7-0993-22C4-B964-4F2D58B5E595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241391B-B7AA-4168-A432-4BB91BA1A920}" type="slidenum"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87781740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993478D-A41B-EAE2-D8BD-61D80F88F4CF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FF206ED8-7F44-25EA-9AAC-03E62269A98A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99CB9AA-52FA-0DF4-C674-190684EAF4E6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578B6A76-A264-4704-83E7-7F75788B22DD}" type="datetime1">
              <a:rPr lang="fr-FR"/>
              <a:pPr lvl="0"/>
              <a:t>03/01/2024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8CAEA3A-10F4-D06D-27FE-2AA462B7E79C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FFA991F-39B1-507B-A7A7-0EF811DAE16F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B3C5FA6-F64E-4F91-AB89-CB7662BE3FDC}" type="slidenum"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388266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AD1E220E-2CDB-2614-D243-C1807F7E0E10}"/>
              </a:ext>
            </a:extLst>
          </p:cNvPr>
          <p:cNvSpPr txBox="1">
            <a:spLocks noGrp="1"/>
          </p:cNvSpPr>
          <p:nvPr>
            <p:ph type="title" orient="vert"/>
          </p:nvPr>
        </p:nvSpPr>
        <p:spPr>
          <a:xfrm>
            <a:off x="8724903" y="365129"/>
            <a:ext cx="2628899" cy="5811834"/>
          </a:xfrm>
        </p:spPr>
        <p:txBody>
          <a:bodyPr vert="eaVert"/>
          <a:lstStyle>
            <a:lvl1pPr>
              <a:defRPr/>
            </a:lvl1pPr>
          </a:lstStyle>
          <a:p>
            <a:pPr lvl="0"/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F4430DF5-F7C4-ABC5-8E04-65D4F4673774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>
          <a:xfrm>
            <a:off x="838203" y="365129"/>
            <a:ext cx="7734296" cy="5811834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24A5894-B2DB-0BE0-989C-C6F2C80A351F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452CD83-8C5F-439C-9F8E-2441CE10912E}" type="datetime1">
              <a:rPr lang="fr-FR"/>
              <a:pPr lvl="0"/>
              <a:t>03/01/2024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70B8DE7-D30D-8826-1978-0072750BC2B9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A662BE2-6868-0A6D-250A-B14E6D1C4DF2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B7F7B28-87CE-40DB-B403-91E5B84A7041}" type="slidenum"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090077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9035539-E3B7-94B0-C7D6-5BBFA59850EE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FAB3C37-82A4-AC84-74AD-C597C95EEF74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111CC4C-DD1E-ADE2-49BB-4A15841EF5B6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EC8E7BA-42A7-4DA8-A0E9-C0CFB5271F31}" type="datetime1">
              <a:rPr lang="fr-FR"/>
              <a:pPr lvl="0"/>
              <a:t>03/01/2024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E4E0EA3-1FA7-16B0-8105-75B25B29A2AA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1CC9654-E953-5A29-2472-8D0701DC9AAB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A8B82CE-3347-420B-9361-04630F568F02}" type="slidenum"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53533162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DDFEA91-F74B-9FD3-0561-1EF840DA685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1847" y="1709735"/>
            <a:ext cx="10515600" cy="2852735"/>
          </a:xfrm>
        </p:spPr>
        <p:txBody>
          <a:bodyPr anchor="b"/>
          <a:lstStyle>
            <a:lvl1pPr>
              <a:defRPr sz="6000"/>
            </a:lvl1pPr>
          </a:lstStyle>
          <a:p>
            <a:pPr lvl="0"/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7702FAD-DC9A-CF49-9311-46A8E788432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1847" y="4589465"/>
            <a:ext cx="10515600" cy="1500182"/>
          </a:xfrm>
        </p:spPr>
        <p:txBody>
          <a:bodyPr/>
          <a:lstStyle>
            <a:lvl1pPr marL="0" indent="0">
              <a:buNone/>
              <a:defRPr sz="2400">
                <a:solidFill>
                  <a:srgbClr val="898989"/>
                </a:solidFill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8B1BC14-B24D-5D54-59E1-2AF24D35FB4E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62C0C3E-3418-488E-830C-C5890D737B49}" type="datetime1">
              <a:rPr lang="fr-FR"/>
              <a:pPr lvl="0"/>
              <a:t>03/01/2024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8CC1A69-2FC7-311D-F006-A8E3D354F4C9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BBAABB1-7741-71B3-0BDC-9E4D2E2650BE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0AEB628-B28A-4C6F-B350-92829B1CC03A}" type="slidenum"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023791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8426C3F-A6E5-FB95-4ADB-4BA353CAEB83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10CCFB8-5F44-3F3A-D0BA-968B0391F771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5181603" cy="435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91F1739D-C028-B188-8CDE-712659E9AAC5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6172200" y="1825627"/>
            <a:ext cx="5181603" cy="435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9FF5886D-B524-4B59-29AD-853963063A00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CC3F0E0-5243-4FCA-A80A-9C411C60E232}" type="datetime1">
              <a:rPr lang="fr-FR"/>
              <a:pPr lvl="0"/>
              <a:t>03/01/2024</a:t>
            </a:fld>
            <a:endParaRPr lang="fr-FR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642156E1-34E7-FEDE-351B-3875836603BE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43C58E6-FB20-E569-96BB-40652D402359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DD576F2-42BD-4812-9B01-CF2D86A42146}" type="slidenum"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251723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EB921F2-D474-1397-F804-CE5143AFA5B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365129"/>
            <a:ext cx="10515600" cy="132555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47F1A14-5F74-C41D-CD4E-20C4C8CF96B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9784" y="1681160"/>
            <a:ext cx="5157782" cy="823910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06BEDD1-5B40-27A7-CB46-94BB09D9BD82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839784" y="2505071"/>
            <a:ext cx="5157782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F3CBCFCB-CDFE-942F-B627-BBE0757DD3F2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6172200" y="1681160"/>
            <a:ext cx="5183184" cy="823910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DDB11451-F87C-A82E-17C3-ECA7D3B5B98A}"/>
              </a:ext>
            </a:extLst>
          </p:cNvPr>
          <p:cNvSpPr txBox="1">
            <a:spLocks noGrp="1"/>
          </p:cNvSpPr>
          <p:nvPr>
            <p:ph idx="4"/>
          </p:nvPr>
        </p:nvSpPr>
        <p:spPr>
          <a:xfrm>
            <a:off x="6172200" y="2505071"/>
            <a:ext cx="5183184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F4342114-CC3F-3BE4-4141-F5379A1005B8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173E1CE-F2E9-44FD-AFC6-3F79FC3918EF}" type="datetime1">
              <a:rPr lang="fr-FR"/>
              <a:pPr lvl="0"/>
              <a:t>03/01/2024</a:t>
            </a:fld>
            <a:endParaRPr lang="fr-FR" dirty="0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802D37A7-C47F-7E41-340D-A0AA17E02BEF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 dirty="0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75EDC973-80DA-F2AD-F07D-23C8ECFFEAA3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5352A9F-6895-4384-B52E-CE906696D816}" type="slidenum"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314608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2801FD5-F91B-5340-49E0-0201FE920DEB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DAEF6976-2993-59B9-A7AE-8152E567A165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1852D470-6AA8-4CB6-8975-C0FD40D27D70}" type="datetime1">
              <a:rPr lang="fr-FR"/>
              <a:pPr lvl="0"/>
              <a:t>03/01/2024</a:t>
            </a:fld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FD506515-A088-BB16-688F-F3C8C800EFCB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B9010D34-CDAB-6B0A-2829-93A539DE8956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5A50D8F-079B-43C4-A117-DF49C35D7DAA}" type="slidenum"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593313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2051546B-A37C-8D13-0C82-6B26F758E702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5DE478A3-CF90-4808-A7E9-C0BF4F7A7A7D}" type="datetime1">
              <a:rPr lang="fr-FR"/>
              <a:pPr lvl="0"/>
              <a:t>03/01/2024</a:t>
            </a:fld>
            <a:endParaRPr lang="fr-FR" dirty="0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C91AD1D9-50F4-DEEC-E04C-BD8002136ECB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07CD2E5-81F5-2036-8AC2-6E335778D183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51B09AA5-F943-4E92-B126-A1AF50541396}" type="slidenum"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16217454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773D383-9F4B-1434-3FBB-C505A2EF744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457200"/>
            <a:ext cx="3932240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734E68B-F8C3-ABFE-FF70-B5A70E6AB7C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183184" y="987423"/>
            <a:ext cx="6172200" cy="487362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04339B0E-B95C-4F67-1B42-DCF5A2D584B3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839784" y="2057400"/>
            <a:ext cx="3932240" cy="3811584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88FBB5F-1BEA-C4C4-D776-40C48912E140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F781566-9A79-4BC3-A09D-78799E0BB842}" type="datetime1">
              <a:rPr lang="fr-FR"/>
              <a:pPr lvl="0"/>
              <a:t>03/01/2024</a:t>
            </a:fld>
            <a:endParaRPr lang="fr-FR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38AA9D6F-D5CE-4D8C-9867-FA599025444C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AB81C5B-2C50-E20E-7C7F-9E95EF676C65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4741869-6994-4FBE-9D78-804C6CC640A4}" type="slidenum"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900791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6E82A96-E077-4D87-51BF-D1DFBEB7AF7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457200"/>
            <a:ext cx="3932240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7D81CECB-CF97-7E38-23FC-9EBCB9BCCDAE}"/>
              </a:ext>
            </a:extLst>
          </p:cNvPr>
          <p:cNvSpPr txBox="1">
            <a:spLocks noGrp="1"/>
          </p:cNvSpPr>
          <p:nvPr>
            <p:ph type="pic" idx="1"/>
          </p:nvPr>
        </p:nvSpPr>
        <p:spPr>
          <a:xfrm>
            <a:off x="5183184" y="987423"/>
            <a:ext cx="6172200" cy="4873623"/>
          </a:xfrm>
        </p:spPr>
        <p:txBody>
          <a:bodyPr/>
          <a:lstStyle>
            <a:lvl1pPr marL="0" indent="0">
              <a:buNone/>
              <a:defRPr sz="3200"/>
            </a:lvl1pPr>
          </a:lstStyle>
          <a:p>
            <a:pPr lvl="0"/>
            <a:endParaRPr lang="fr-FR" dirty="0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2C56E409-950E-8CF6-5779-FF4B781AA67B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839784" y="2057400"/>
            <a:ext cx="3932240" cy="3811584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2C18AC7-A687-08B7-0947-FEF5C008F5C3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4B2D87C-035B-428C-9D1A-B84A371FA2C1}" type="datetime1">
              <a:rPr lang="fr-FR"/>
              <a:pPr lvl="0"/>
              <a:t>03/01/2024</a:t>
            </a:fld>
            <a:endParaRPr lang="fr-FR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3241AAF9-A7EB-81D3-2B25-6DD1DE350C6B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518F771-D730-D684-D6C6-778B30EF3C0B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79627FB-C274-4997-8618-1A199093A3B8}" type="slidenum"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764079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EC656F22-DB62-94AB-3018-9A318F98B56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365129"/>
            <a:ext cx="10515600" cy="132555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lvl="0"/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7189586-8BC5-0D2A-910E-DA52020FDB8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3" y="1825627"/>
            <a:ext cx="10515600" cy="435133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0F34A31-4D22-64AF-12FA-7757A53A168B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8382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fld id="{A1D1CE65-E622-42FB-AA45-CCD0ABB16126}" type="datetime1">
              <a:rPr lang="fr-FR"/>
              <a:pPr lvl="0"/>
              <a:t>03/01/2024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6C0D4E4-D199-27BC-2B01-120F02EDB5E0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4038603" y="6356351"/>
            <a:ext cx="41148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1" compatLnSpc="1">
            <a:noAutofit/>
          </a:bodyPr>
          <a:lstStyle>
            <a:lvl1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8A35BE6-7644-85A0-EC79-49E542E49C9A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86106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fld id="{EF2774A4-3BF8-40C1-B379-3E57969BB1C2}" type="slidenum">
              <a:t>‹N°›</a:t>
            </a:fld>
            <a:endParaRPr lang="fr-FR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marL="0" marR="0" lvl="0" indent="0" algn="l" defTabSz="914400" rtl="0" fontAlgn="auto" hangingPunct="1">
        <a:lnSpc>
          <a:spcPct val="90000"/>
        </a:lnSpc>
        <a:spcBef>
          <a:spcPts val="0"/>
        </a:spcBef>
        <a:spcAft>
          <a:spcPts val="0"/>
        </a:spcAft>
        <a:buNone/>
        <a:tabLst/>
        <a:defRPr lang="fr-FR" sz="4400" b="0" i="0" u="none" strike="noStrike" kern="1200" cap="none" spc="0" baseline="0">
          <a:solidFill>
            <a:srgbClr val="000000"/>
          </a:solidFill>
          <a:uFillTx/>
          <a:latin typeface="Calibri Light"/>
        </a:defRPr>
      </a:lvl1pPr>
    </p:titleStyle>
    <p:bodyStyle>
      <a:lvl1pPr marL="228600" marR="0" lvl="0" indent="-228600" algn="l" defTabSz="914400" rtl="0" fontAlgn="auto" hangingPunct="1">
        <a:lnSpc>
          <a:spcPct val="90000"/>
        </a:lnSpc>
        <a:spcBef>
          <a:spcPts val="1000"/>
        </a:spcBef>
        <a:spcAft>
          <a:spcPts val="0"/>
        </a:spcAft>
        <a:buSzPct val="100000"/>
        <a:buFont typeface="Arial" pitchFamily="34"/>
        <a:buChar char="•"/>
        <a:tabLst/>
        <a:defRPr lang="fr-FR" sz="2800" b="0" i="0" u="none" strike="noStrike" kern="1200" cap="none" spc="0" baseline="0">
          <a:solidFill>
            <a:srgbClr val="000000"/>
          </a:solidFill>
          <a:uFillTx/>
          <a:latin typeface="Calibri"/>
        </a:defRPr>
      </a:lvl1pPr>
      <a:lvl2pPr marL="685800" marR="0" lvl="1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fr-FR" sz="2400" b="0" i="0" u="none" strike="noStrike" kern="1200" cap="none" spc="0" baseline="0">
          <a:solidFill>
            <a:srgbClr val="000000"/>
          </a:solidFill>
          <a:uFillTx/>
          <a:latin typeface="Calibri"/>
        </a:defRPr>
      </a:lvl2pPr>
      <a:lvl3pPr marL="1143000" marR="0" lvl="2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fr-FR" sz="2000" b="0" i="0" u="none" strike="noStrike" kern="1200" cap="none" spc="0" baseline="0">
          <a:solidFill>
            <a:srgbClr val="000000"/>
          </a:solidFill>
          <a:uFillTx/>
          <a:latin typeface="Calibri"/>
        </a:defRPr>
      </a:lvl3pPr>
      <a:lvl4pPr marL="1600200" marR="0" lvl="3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fr-FR" sz="1800" b="0" i="0" u="none" strike="noStrike" kern="1200" cap="none" spc="0" baseline="0">
          <a:solidFill>
            <a:srgbClr val="000000"/>
          </a:solidFill>
          <a:uFillTx/>
          <a:latin typeface="Calibri"/>
        </a:defRPr>
      </a:lvl4pPr>
      <a:lvl5pPr marL="2057400" marR="0" lvl="4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fr-FR" sz="1800" b="0" i="0" u="none" strike="noStrike" kern="1200" cap="none" spc="0" baseline="0">
          <a:solidFill>
            <a:srgbClr val="000000"/>
          </a:solidFill>
          <a:uFillTx/>
          <a:latin typeface="Calibri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9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50.png"/><Relationship Id="rId4" Type="http://schemas.openxmlformats.org/officeDocument/2006/relationships/image" Target="../media/image5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customXml" Target="../ink/ink1.xml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0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3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9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10.png"/><Relationship Id="rId10" Type="http://schemas.openxmlformats.org/officeDocument/2006/relationships/image" Target="../media/image12.png"/><Relationship Id="rId4" Type="http://schemas.openxmlformats.org/officeDocument/2006/relationships/image" Target="../media/image9.png"/><Relationship Id="rId9" Type="http://schemas.openxmlformats.org/officeDocument/2006/relationships/image" Target="../media/image12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4.png"/><Relationship Id="rId7" Type="http://schemas.openxmlformats.org/officeDocument/2006/relationships/customXml" Target="../ink/ink3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customXml" Target="../ink/ink2.xml"/><Relationship Id="rId4" Type="http://schemas.openxmlformats.org/officeDocument/2006/relationships/image" Target="../media/image15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jpe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jpe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jpe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0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0.png"/><Relationship Id="rId2" Type="http://schemas.openxmlformats.org/officeDocument/2006/relationships/image" Target="../media/image620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0.png"/><Relationship Id="rId2" Type="http://schemas.openxmlformats.org/officeDocument/2006/relationships/image" Target="../media/image6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6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0.png"/><Relationship Id="rId2" Type="http://schemas.openxmlformats.org/officeDocument/2006/relationships/image" Target="../media/image670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0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0.png"/><Relationship Id="rId2" Type="http://schemas.openxmlformats.org/officeDocument/2006/relationships/image" Target="../media/image70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"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1BB108D-66DF-2CA2-ADCE-80D9BC158A16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102821" y="1260911"/>
            <a:ext cx="9144000" cy="2387598"/>
          </a:xfrm>
        </p:spPr>
        <p:txBody>
          <a:bodyPr/>
          <a:lstStyle/>
          <a:p>
            <a:pPr lvl="0"/>
            <a:r>
              <a:rPr lang="ar-DZ" dirty="0">
                <a:latin typeface="STC Bold" pitchFamily="2"/>
                <a:cs typeface="STC Bold" pitchFamily="2"/>
              </a:rPr>
              <a:t>حصة مراجعة الجبر العام </a:t>
            </a:r>
            <a:endParaRPr lang="fr-FR" dirty="0">
              <a:latin typeface="STC Bold" pitchFamily="2"/>
              <a:cs typeface="STC Bold" pitchFamily="2"/>
            </a:endParaRP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0994C97-48BF-CFBE-91B9-51575163B555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211183" y="4497659"/>
            <a:ext cx="9144000" cy="1655758"/>
          </a:xfrm>
        </p:spPr>
        <p:txBody>
          <a:bodyPr/>
          <a:lstStyle/>
          <a:p>
            <a:pPr lvl="0"/>
            <a:r>
              <a:rPr lang="ar-DZ" sz="2800" dirty="0">
                <a:latin typeface="STC Bold" pitchFamily="2"/>
                <a:cs typeface="STC Bold" pitchFamily="2"/>
              </a:rPr>
              <a:t>من تقديم : قاسيمي ياسين </a:t>
            </a:r>
            <a:endParaRPr lang="fr-FR" sz="2800" dirty="0">
              <a:latin typeface="STC Bold" pitchFamily="2"/>
              <a:cs typeface="STC Bold" pitchFamily="2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6DB769CD-281A-7E6C-1E00-C74A54BDB885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rcRect/>
          <a:stretch>
            <a:fillRect/>
          </a:stretch>
        </p:blipFill>
        <p:spPr>
          <a:xfrm>
            <a:off x="9714599" y="71117"/>
            <a:ext cx="2379588" cy="237958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9B754C74-69B3-E82E-3109-8FB942833572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2832" y="4551288"/>
            <a:ext cx="2379780" cy="2306711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1C523874-D255-F71B-52A9-4A6469832E8C}"/>
              </a:ext>
            </a:extLst>
          </p:cNvPr>
          <p:cNvSpPr txBox="1"/>
          <p:nvPr/>
        </p:nvSpPr>
        <p:spPr>
          <a:xfrm>
            <a:off x="10238119" y="1152778"/>
            <a:ext cx="9597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ar-DZ" sz="3200" u="sng" dirty="0">
                <a:solidFill>
                  <a:srgbClr val="2E2BA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TC Bold" panose="01000500000000020006" pitchFamily="2" charset="-78"/>
                <a:cs typeface="STC Bold" panose="01000500000000020006" pitchFamily="2" charset="-78"/>
              </a:rPr>
              <a:t>مثال</a:t>
            </a:r>
            <a:endParaRPr lang="fr-FR" sz="3200" u="sng" dirty="0">
              <a:solidFill>
                <a:srgbClr val="2E2BA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TC Bold" panose="01000500000000020006" pitchFamily="2" charset="-78"/>
              <a:cs typeface="STC Bold" panose="01000500000000020006" pitchFamily="2" charset="-7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D5C99BC7-7DFF-6CFF-D6EC-FE8C52D123B0}"/>
                  </a:ext>
                </a:extLst>
              </p:cNvPr>
              <p:cNvSpPr txBox="1"/>
              <p:nvPr/>
            </p:nvSpPr>
            <p:spPr>
              <a:xfrm>
                <a:off x="2344833" y="1252495"/>
                <a:ext cx="798021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e>
                      </m:d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         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ℛ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⟺∃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ℤ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, 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𝑘𝑥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D5C99BC7-7DFF-6CFF-D6EC-FE8C52D123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4833" y="1252495"/>
                <a:ext cx="7980217" cy="461665"/>
              </a:xfrm>
              <a:prstGeom prst="rect">
                <a:avLst/>
              </a:prstGeom>
              <a:blipFill>
                <a:blip r:embed="rId2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ZoneTexte 3">
            <a:extLst>
              <a:ext uri="{FF2B5EF4-FFF2-40B4-BE49-F238E27FC236}">
                <a16:creationId xmlns:a16="http://schemas.microsoft.com/office/drawing/2014/main" id="{CD954D83-BB48-ED19-B788-2B9D728C89B8}"/>
              </a:ext>
            </a:extLst>
          </p:cNvPr>
          <p:cNvSpPr txBox="1"/>
          <p:nvPr/>
        </p:nvSpPr>
        <p:spPr>
          <a:xfrm>
            <a:off x="5074870" y="5825103"/>
            <a:ext cx="2817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r-DZ" sz="3200" dirty="0">
                <a:latin typeface="STC Bold" panose="01000500000000020006" pitchFamily="2" charset="-78"/>
                <a:cs typeface="STC Bold" panose="01000500000000020006" pitchFamily="2" charset="-78"/>
              </a:rPr>
              <a:t>1</a:t>
            </a:r>
            <a:endParaRPr lang="fr-FR" sz="3200" dirty="0">
              <a:latin typeface="STC Bold" panose="01000500000000020006" pitchFamily="2" charset="-78"/>
              <a:cs typeface="STC Bold" panose="01000500000000020006" pitchFamily="2" charset="-78"/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ED73E3D7-DC5A-6E24-AFAF-82E951C59F9D}"/>
              </a:ext>
            </a:extLst>
          </p:cNvPr>
          <p:cNvSpPr txBox="1"/>
          <p:nvPr/>
        </p:nvSpPr>
        <p:spPr>
          <a:xfrm>
            <a:off x="5033739" y="4149938"/>
            <a:ext cx="3640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r-DZ" sz="3200" dirty="0">
                <a:latin typeface="STC Bold" panose="01000500000000020006" pitchFamily="2" charset="-78"/>
                <a:cs typeface="STC Bold" panose="01000500000000020006" pitchFamily="2" charset="-78"/>
              </a:rPr>
              <a:t>2</a:t>
            </a:r>
            <a:endParaRPr lang="fr-FR" sz="3200" dirty="0">
              <a:latin typeface="STC Bold" panose="01000500000000020006" pitchFamily="2" charset="-78"/>
              <a:cs typeface="STC Bold" panose="01000500000000020006" pitchFamily="2" charset="-78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69789149-C851-9BE8-46B3-0E6FA25180E0}"/>
              </a:ext>
            </a:extLst>
          </p:cNvPr>
          <p:cNvSpPr txBox="1"/>
          <p:nvPr/>
        </p:nvSpPr>
        <p:spPr>
          <a:xfrm>
            <a:off x="5033739" y="2489740"/>
            <a:ext cx="3640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r-DZ" sz="3200" dirty="0">
                <a:latin typeface="STC Bold" panose="01000500000000020006" pitchFamily="2" charset="-78"/>
                <a:cs typeface="STC Bold" panose="01000500000000020006" pitchFamily="2" charset="-78"/>
              </a:rPr>
              <a:t>4</a:t>
            </a:r>
            <a:endParaRPr lang="fr-FR" sz="3200" dirty="0">
              <a:latin typeface="STC Bold" panose="01000500000000020006" pitchFamily="2" charset="-78"/>
              <a:cs typeface="STC Bold" panose="01000500000000020006" pitchFamily="2" charset="-78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AD395B84-66D8-40EA-5D4A-7BAED4703F1A}"/>
              </a:ext>
            </a:extLst>
          </p:cNvPr>
          <p:cNvSpPr txBox="1"/>
          <p:nvPr/>
        </p:nvSpPr>
        <p:spPr>
          <a:xfrm>
            <a:off x="6526545" y="2489740"/>
            <a:ext cx="36401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r-DZ" sz="3200" dirty="0">
                <a:latin typeface="STC Bold" panose="01000500000000020006" pitchFamily="2" charset="-78"/>
                <a:cs typeface="STC Bold" panose="01000500000000020006" pitchFamily="2" charset="-78"/>
              </a:rPr>
              <a:t>5</a:t>
            </a:r>
            <a:endParaRPr lang="fr-FR" sz="3200" dirty="0">
              <a:latin typeface="STC Bold" panose="01000500000000020006" pitchFamily="2" charset="-78"/>
              <a:cs typeface="STC Bold" panose="01000500000000020006" pitchFamily="2" charset="-78"/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41AA104F-3B45-EEAD-A3B1-AF911DA73000}"/>
              </a:ext>
            </a:extLst>
          </p:cNvPr>
          <p:cNvSpPr txBox="1"/>
          <p:nvPr/>
        </p:nvSpPr>
        <p:spPr>
          <a:xfrm>
            <a:off x="3534493" y="2489740"/>
            <a:ext cx="35102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r-DZ" sz="3200" dirty="0">
                <a:latin typeface="STC Bold" panose="01000500000000020006" pitchFamily="2" charset="-78"/>
                <a:cs typeface="STC Bold" panose="01000500000000020006" pitchFamily="2" charset="-78"/>
              </a:rPr>
              <a:t>6</a:t>
            </a:r>
            <a:endParaRPr lang="fr-FR" sz="3200" dirty="0">
              <a:latin typeface="STC Bold" panose="01000500000000020006" pitchFamily="2" charset="-78"/>
              <a:cs typeface="STC Bold" panose="01000500000000020006" pitchFamily="2" charset="-78"/>
            </a:endParaRPr>
          </a:p>
        </p:txBody>
      </p: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8B3F47C0-3AF8-CCE7-47DE-878663AB67D7}"/>
              </a:ext>
            </a:extLst>
          </p:cNvPr>
          <p:cNvCxnSpPr>
            <a:cxnSpLocks/>
            <a:stCxn id="4" idx="0"/>
            <a:endCxn id="5" idx="2"/>
          </p:cNvCxnSpPr>
          <p:nvPr/>
        </p:nvCxnSpPr>
        <p:spPr>
          <a:xfrm flipV="1">
            <a:off x="5215748" y="4734713"/>
            <a:ext cx="1" cy="109039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550A92AC-A4CC-FF23-2C09-62526F357E19}"/>
              </a:ext>
            </a:extLst>
          </p:cNvPr>
          <p:cNvCxnSpPr>
            <a:cxnSpLocks/>
            <a:stCxn id="4" idx="0"/>
            <a:endCxn id="8" idx="2"/>
          </p:cNvCxnSpPr>
          <p:nvPr/>
        </p:nvCxnSpPr>
        <p:spPr>
          <a:xfrm flipV="1">
            <a:off x="5215748" y="3074515"/>
            <a:ext cx="1492807" cy="275058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avec flèche 35">
            <a:extLst>
              <a:ext uri="{FF2B5EF4-FFF2-40B4-BE49-F238E27FC236}">
                <a16:creationId xmlns:a16="http://schemas.microsoft.com/office/drawing/2014/main" id="{369194AA-EA7D-3753-65CF-A602DC9AB35E}"/>
              </a:ext>
            </a:extLst>
          </p:cNvPr>
          <p:cNvCxnSpPr>
            <a:cxnSpLocks/>
            <a:stCxn id="5" idx="0"/>
            <a:endCxn id="6" idx="2"/>
          </p:cNvCxnSpPr>
          <p:nvPr/>
        </p:nvCxnSpPr>
        <p:spPr>
          <a:xfrm flipV="1">
            <a:off x="5215749" y="3074515"/>
            <a:ext cx="0" cy="107542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droit avec flèche 37">
            <a:extLst>
              <a:ext uri="{FF2B5EF4-FFF2-40B4-BE49-F238E27FC236}">
                <a16:creationId xmlns:a16="http://schemas.microsoft.com/office/drawing/2014/main" id="{C77BECF8-7273-D2DD-BA6C-1997392657F2}"/>
              </a:ext>
            </a:extLst>
          </p:cNvPr>
          <p:cNvCxnSpPr>
            <a:cxnSpLocks/>
            <a:stCxn id="5" idx="1"/>
            <a:endCxn id="10" idx="2"/>
          </p:cNvCxnSpPr>
          <p:nvPr/>
        </p:nvCxnSpPr>
        <p:spPr>
          <a:xfrm flipH="1" flipV="1">
            <a:off x="3710005" y="3074515"/>
            <a:ext cx="1323734" cy="136781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3702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1C523874-D255-F71B-52A9-4A6469832E8C}"/>
              </a:ext>
            </a:extLst>
          </p:cNvPr>
          <p:cNvSpPr txBox="1"/>
          <p:nvPr/>
        </p:nvSpPr>
        <p:spPr>
          <a:xfrm>
            <a:off x="10238119" y="1152778"/>
            <a:ext cx="9597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ar-DZ" sz="3200" u="sng" dirty="0">
                <a:solidFill>
                  <a:srgbClr val="2E2BA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TC Bold" panose="01000500000000020006" pitchFamily="2" charset="-78"/>
                <a:cs typeface="STC Bold" panose="01000500000000020006" pitchFamily="2" charset="-78"/>
              </a:rPr>
              <a:t>مثال</a:t>
            </a:r>
            <a:endParaRPr lang="fr-FR" sz="3200" u="sng" dirty="0">
              <a:solidFill>
                <a:srgbClr val="2E2BA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TC Bold" panose="01000500000000020006" pitchFamily="2" charset="-78"/>
              <a:cs typeface="STC Bold" panose="01000500000000020006" pitchFamily="2" charset="-7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D5C99BC7-7DFF-6CFF-D6EC-FE8C52D123B0}"/>
                  </a:ext>
                </a:extLst>
              </p:cNvPr>
              <p:cNvSpPr txBox="1"/>
              <p:nvPr/>
            </p:nvSpPr>
            <p:spPr>
              <a:xfrm>
                <a:off x="2344833" y="1252495"/>
                <a:ext cx="798021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e>
                      </m:d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         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ℛ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⟺∃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ℤ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, 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𝑘𝑥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D5C99BC7-7DFF-6CFF-D6EC-FE8C52D123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4833" y="1252495"/>
                <a:ext cx="7980217" cy="461665"/>
              </a:xfrm>
              <a:prstGeom prst="rect">
                <a:avLst/>
              </a:prstGeom>
              <a:blipFill>
                <a:blip r:embed="rId2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ZoneTexte 3">
            <a:extLst>
              <a:ext uri="{FF2B5EF4-FFF2-40B4-BE49-F238E27FC236}">
                <a16:creationId xmlns:a16="http://schemas.microsoft.com/office/drawing/2014/main" id="{CD954D83-BB48-ED19-B788-2B9D728C89B8}"/>
              </a:ext>
            </a:extLst>
          </p:cNvPr>
          <p:cNvSpPr txBox="1"/>
          <p:nvPr/>
        </p:nvSpPr>
        <p:spPr>
          <a:xfrm>
            <a:off x="5074870" y="5825103"/>
            <a:ext cx="2817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r-DZ" sz="3200" dirty="0">
                <a:latin typeface="STC Bold" panose="01000500000000020006" pitchFamily="2" charset="-78"/>
                <a:cs typeface="STC Bold" panose="01000500000000020006" pitchFamily="2" charset="-78"/>
              </a:rPr>
              <a:t>1</a:t>
            </a:r>
            <a:endParaRPr lang="fr-FR" sz="3200" dirty="0">
              <a:latin typeface="STC Bold" panose="01000500000000020006" pitchFamily="2" charset="-78"/>
              <a:cs typeface="STC Bold" panose="01000500000000020006" pitchFamily="2" charset="-78"/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ED73E3D7-DC5A-6E24-AFAF-82E951C59F9D}"/>
              </a:ext>
            </a:extLst>
          </p:cNvPr>
          <p:cNvSpPr txBox="1"/>
          <p:nvPr/>
        </p:nvSpPr>
        <p:spPr>
          <a:xfrm>
            <a:off x="5033739" y="4149938"/>
            <a:ext cx="3640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r-DZ" sz="3200" dirty="0">
                <a:latin typeface="STC Bold" panose="01000500000000020006" pitchFamily="2" charset="-78"/>
                <a:cs typeface="STC Bold" panose="01000500000000020006" pitchFamily="2" charset="-78"/>
              </a:rPr>
              <a:t>2</a:t>
            </a:r>
            <a:endParaRPr lang="fr-FR" sz="3200" dirty="0">
              <a:latin typeface="STC Bold" panose="01000500000000020006" pitchFamily="2" charset="-78"/>
              <a:cs typeface="STC Bold" panose="01000500000000020006" pitchFamily="2" charset="-78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69789149-C851-9BE8-46B3-0E6FA25180E0}"/>
              </a:ext>
            </a:extLst>
          </p:cNvPr>
          <p:cNvSpPr txBox="1"/>
          <p:nvPr/>
        </p:nvSpPr>
        <p:spPr>
          <a:xfrm>
            <a:off x="5033739" y="2489740"/>
            <a:ext cx="3640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r-DZ" sz="3200" dirty="0">
                <a:latin typeface="STC Bold" panose="01000500000000020006" pitchFamily="2" charset="-78"/>
                <a:cs typeface="STC Bold" panose="01000500000000020006" pitchFamily="2" charset="-78"/>
              </a:rPr>
              <a:t>4</a:t>
            </a:r>
            <a:endParaRPr lang="fr-FR" sz="3200" dirty="0">
              <a:latin typeface="STC Bold" panose="01000500000000020006" pitchFamily="2" charset="-78"/>
              <a:cs typeface="STC Bold" panose="01000500000000020006" pitchFamily="2" charset="-78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AD395B84-66D8-40EA-5D4A-7BAED4703F1A}"/>
              </a:ext>
            </a:extLst>
          </p:cNvPr>
          <p:cNvSpPr txBox="1"/>
          <p:nvPr/>
        </p:nvSpPr>
        <p:spPr>
          <a:xfrm>
            <a:off x="6526545" y="2489740"/>
            <a:ext cx="36401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r-DZ" sz="3200" dirty="0">
                <a:latin typeface="STC Bold" panose="01000500000000020006" pitchFamily="2" charset="-78"/>
                <a:cs typeface="STC Bold" panose="01000500000000020006" pitchFamily="2" charset="-78"/>
              </a:rPr>
              <a:t>5</a:t>
            </a:r>
            <a:endParaRPr lang="fr-FR" sz="3200" dirty="0">
              <a:latin typeface="STC Bold" panose="01000500000000020006" pitchFamily="2" charset="-78"/>
              <a:cs typeface="STC Bold" panose="01000500000000020006" pitchFamily="2" charset="-78"/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41AA104F-3B45-EEAD-A3B1-AF911DA73000}"/>
              </a:ext>
            </a:extLst>
          </p:cNvPr>
          <p:cNvSpPr txBox="1"/>
          <p:nvPr/>
        </p:nvSpPr>
        <p:spPr>
          <a:xfrm>
            <a:off x="3534493" y="2489740"/>
            <a:ext cx="35102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r-DZ" sz="3200" dirty="0">
                <a:latin typeface="STC Bold" panose="01000500000000020006" pitchFamily="2" charset="-78"/>
                <a:cs typeface="STC Bold" panose="01000500000000020006" pitchFamily="2" charset="-78"/>
              </a:rPr>
              <a:t>6</a:t>
            </a:r>
            <a:endParaRPr lang="fr-FR" sz="3200" dirty="0">
              <a:latin typeface="STC Bold" panose="01000500000000020006" pitchFamily="2" charset="-78"/>
              <a:cs typeface="STC Bold" panose="01000500000000020006" pitchFamily="2" charset="-78"/>
            </a:endParaRPr>
          </a:p>
        </p:txBody>
      </p: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6C21D6F5-613B-FD5D-60E4-706097FA38A4}"/>
              </a:ext>
            </a:extLst>
          </p:cNvPr>
          <p:cNvCxnSpPr>
            <a:stCxn id="4" idx="0"/>
            <a:endCxn id="5" idx="2"/>
          </p:cNvCxnSpPr>
          <p:nvPr/>
        </p:nvCxnSpPr>
        <p:spPr>
          <a:xfrm flipV="1">
            <a:off x="5215748" y="4734713"/>
            <a:ext cx="1" cy="109039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BCDD5DE6-670A-6398-DE82-935F26BB8EA4}"/>
              </a:ext>
            </a:extLst>
          </p:cNvPr>
          <p:cNvCxnSpPr>
            <a:stCxn id="4" idx="0"/>
            <a:endCxn id="8" idx="2"/>
          </p:cNvCxnSpPr>
          <p:nvPr/>
        </p:nvCxnSpPr>
        <p:spPr>
          <a:xfrm flipV="1">
            <a:off x="5215748" y="3074515"/>
            <a:ext cx="1492807" cy="275058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6A44BB80-8E4E-3F42-D99E-79659BA1FBB0}"/>
              </a:ext>
            </a:extLst>
          </p:cNvPr>
          <p:cNvCxnSpPr>
            <a:stCxn id="5" idx="0"/>
            <a:endCxn id="6" idx="2"/>
          </p:cNvCxnSpPr>
          <p:nvPr/>
        </p:nvCxnSpPr>
        <p:spPr>
          <a:xfrm flipV="1">
            <a:off x="5215749" y="3074515"/>
            <a:ext cx="0" cy="107542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177BB83A-335A-89EA-CD48-EF56FA35EA1F}"/>
              </a:ext>
            </a:extLst>
          </p:cNvPr>
          <p:cNvCxnSpPr>
            <a:stCxn id="5" idx="1"/>
            <a:endCxn id="10" idx="2"/>
          </p:cNvCxnSpPr>
          <p:nvPr/>
        </p:nvCxnSpPr>
        <p:spPr>
          <a:xfrm flipH="1" flipV="1">
            <a:off x="3710005" y="3074515"/>
            <a:ext cx="1323734" cy="136781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2743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A92E08A9-9F5D-2CA0-6035-84538B7133CA}"/>
              </a:ext>
            </a:extLst>
          </p:cNvPr>
          <p:cNvSpPr txBox="1"/>
          <p:nvPr/>
        </p:nvSpPr>
        <p:spPr>
          <a:xfrm>
            <a:off x="9840032" y="-53339"/>
            <a:ext cx="22449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r" rtl="1">
              <a:buFont typeface="+mj-lt"/>
              <a:buAutoNum type="arabicParenR"/>
            </a:pPr>
            <a:r>
              <a:rPr lang="ar-DZ" sz="3600" dirty="0">
                <a:solidFill>
                  <a:srgbClr val="2E2BA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TC Bold" panose="01000500000000020006" pitchFamily="2" charset="-78"/>
                <a:cs typeface="STC Bold" panose="01000500000000020006" pitchFamily="2" charset="-78"/>
              </a:rPr>
              <a:t>العلاقات </a:t>
            </a:r>
            <a:endParaRPr lang="fr-FR" sz="3600" kern="1200" dirty="0">
              <a:solidFill>
                <a:srgbClr val="2E2BA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TC Bold" panose="01000500000000020006" pitchFamily="2" charset="-78"/>
              <a:cs typeface="STC Bold" panose="01000500000000020006" pitchFamily="2" charset="-78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A7741E61-9756-F399-76E6-BB2073A70357}"/>
              </a:ext>
            </a:extLst>
          </p:cNvPr>
          <p:cNvSpPr txBox="1"/>
          <p:nvPr/>
        </p:nvSpPr>
        <p:spPr>
          <a:xfrm>
            <a:off x="1146220" y="1642057"/>
            <a:ext cx="10745563" cy="1384995"/>
          </a:xfrm>
          <a:prstGeom prst="rect">
            <a:avLst/>
          </a:prstGeom>
          <a:noFill/>
          <a:ln w="38100">
            <a:solidFill>
              <a:srgbClr val="2E2BA5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ar-DZ" sz="2800" kern="1200" dirty="0">
                <a:solidFill>
                  <a:srgbClr val="2E2BA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TC Bold" panose="01000500000000020006" pitchFamily="2" charset="-78"/>
                <a:cs typeface="STC Bold" panose="01000500000000020006" pitchFamily="2" charset="-78"/>
              </a:rPr>
              <a:t>المجموعة الاستقرائية :</a:t>
            </a:r>
          </a:p>
          <a:p>
            <a:pPr algn="r"/>
            <a:r>
              <a:rPr lang="ar-DZ" sz="2800" kern="1200" dirty="0">
                <a:latin typeface="STC Bold" panose="01000500000000020006" pitchFamily="2" charset="-78"/>
                <a:cs typeface="STC Bold" panose="01000500000000020006" pitchFamily="2" charset="-78"/>
              </a:rPr>
              <a:t>نق</a:t>
            </a:r>
            <a:r>
              <a:rPr lang="ar-DZ" sz="2800" dirty="0">
                <a:latin typeface="STC Bold" panose="01000500000000020006" pitchFamily="2" charset="-78"/>
                <a:cs typeface="STC Bold" panose="01000500000000020006" pitchFamily="2" charset="-78"/>
              </a:rPr>
              <a:t>ول عن مجموعة غير خالية انها </a:t>
            </a:r>
            <a:r>
              <a:rPr lang="ar-DZ" sz="2800" dirty="0" err="1">
                <a:latin typeface="STC Bold" panose="01000500000000020006" pitchFamily="2" charset="-78"/>
                <a:cs typeface="STC Bold" panose="01000500000000020006" pitchFamily="2" charset="-78"/>
              </a:rPr>
              <a:t>اسقرائية</a:t>
            </a:r>
            <a:r>
              <a:rPr lang="ar-DZ" sz="2800" dirty="0">
                <a:latin typeface="STC Bold" panose="01000500000000020006" pitchFamily="2" charset="-78"/>
                <a:cs typeface="STC Bold" panose="01000500000000020006" pitchFamily="2" charset="-78"/>
              </a:rPr>
              <a:t> اذا كانت لكل مجموعة جزئية مرتبة منها عنصر حاد من الاعلى 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F8A9DC27-D242-C96B-38B3-D6DD2E38CDAE}"/>
              </a:ext>
            </a:extLst>
          </p:cNvPr>
          <p:cNvSpPr txBox="1"/>
          <p:nvPr/>
        </p:nvSpPr>
        <p:spPr>
          <a:xfrm>
            <a:off x="3356556" y="3488981"/>
            <a:ext cx="6172200" cy="954107"/>
          </a:xfrm>
          <a:prstGeom prst="rect">
            <a:avLst/>
          </a:prstGeom>
          <a:noFill/>
          <a:ln w="38100">
            <a:solidFill>
              <a:srgbClr val="2E2BA5"/>
            </a:solidFill>
          </a:ln>
        </p:spPr>
        <p:txBody>
          <a:bodyPr wrap="square">
            <a:spAutoFit/>
          </a:bodyPr>
          <a:lstStyle/>
          <a:p>
            <a:pPr algn="r"/>
            <a:r>
              <a:rPr lang="ar-DZ" sz="2800" kern="1200" dirty="0">
                <a:solidFill>
                  <a:srgbClr val="2E2BA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TC Bold" panose="01000500000000020006" pitchFamily="2" charset="-78"/>
                <a:cs typeface="STC Bold" panose="01000500000000020006" pitchFamily="2" charset="-78"/>
              </a:rPr>
              <a:t>نظرية زورن : </a:t>
            </a:r>
          </a:p>
          <a:p>
            <a:pPr algn="r"/>
            <a:r>
              <a:rPr lang="ar-DZ" sz="2800" dirty="0">
                <a:latin typeface="STC Bold" panose="01000500000000020006" pitchFamily="2" charset="-78"/>
                <a:cs typeface="STC Bold" panose="01000500000000020006" pitchFamily="2" charset="-78"/>
              </a:rPr>
              <a:t>كل مجموعة استقرائية تقبل عنصر اعظمي </a:t>
            </a:r>
            <a:endParaRPr lang="fr-FR" sz="2800" kern="1200" dirty="0">
              <a:latin typeface="STC Bold" panose="01000500000000020006" pitchFamily="2" charset="-78"/>
              <a:cs typeface="STC Bold" panose="01000500000000020006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496830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EE146703-F019-DB84-44DF-4E7F7706E1AB}"/>
              </a:ext>
            </a:extLst>
          </p:cNvPr>
          <p:cNvSpPr txBox="1"/>
          <p:nvPr/>
        </p:nvSpPr>
        <p:spPr>
          <a:xfrm>
            <a:off x="1805616" y="1833510"/>
            <a:ext cx="9152586" cy="461665"/>
          </a:xfrm>
          <a:prstGeom prst="rect">
            <a:avLst/>
          </a:prstGeom>
          <a:noFill/>
          <a:ln w="38100">
            <a:solidFill>
              <a:srgbClr val="2E2BA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ar-DZ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TC Bold" panose="01000500000000020006" pitchFamily="2" charset="-78"/>
                <a:cs typeface="STC Bold" panose="01000500000000020006" pitchFamily="2" charset="-78"/>
              </a:rPr>
              <a:t>اذا كانت العلاقة انعكاسية و متعدية و تناظرية نقول عنها انها علاقة تكافؤ</a:t>
            </a:r>
            <a:endParaRPr lang="fr-FR" sz="2400" kern="1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TC Bold" panose="01000500000000020006" pitchFamily="2" charset="-78"/>
              <a:cs typeface="STC Bold" panose="01000500000000020006" pitchFamily="2" charset="-78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8F455C19-09D8-3D93-8E9D-55EAD6227811}"/>
              </a:ext>
            </a:extLst>
          </p:cNvPr>
          <p:cNvSpPr txBox="1"/>
          <p:nvPr/>
        </p:nvSpPr>
        <p:spPr>
          <a:xfrm>
            <a:off x="9835735" y="106652"/>
            <a:ext cx="22449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r" rtl="1">
              <a:buFont typeface="+mj-lt"/>
              <a:buAutoNum type="arabicParenR"/>
            </a:pPr>
            <a:r>
              <a:rPr lang="ar-DZ" sz="3600" dirty="0">
                <a:solidFill>
                  <a:srgbClr val="2E2BA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TC Bold" panose="01000500000000020006" pitchFamily="2" charset="-78"/>
                <a:cs typeface="STC Bold" panose="01000500000000020006" pitchFamily="2" charset="-78"/>
              </a:rPr>
              <a:t>العلاقات </a:t>
            </a:r>
            <a:endParaRPr lang="fr-FR" sz="3600" kern="1200" dirty="0">
              <a:solidFill>
                <a:srgbClr val="2E2BA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TC Bold" panose="01000500000000020006" pitchFamily="2" charset="-78"/>
              <a:cs typeface="STC Bold" panose="01000500000000020006" pitchFamily="2" charset="-78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1F15C399-614F-2D71-7F78-C44DD05E0BE8}"/>
              </a:ext>
            </a:extLst>
          </p:cNvPr>
          <p:cNvSpPr txBox="1"/>
          <p:nvPr/>
        </p:nvSpPr>
        <p:spPr>
          <a:xfrm>
            <a:off x="8725437" y="957434"/>
            <a:ext cx="346656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ar-DZ" sz="3600" dirty="0">
                <a:solidFill>
                  <a:srgbClr val="2E2BA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TC Bold" panose="01000500000000020006" pitchFamily="2" charset="-78"/>
                <a:cs typeface="STC Bold" panose="01000500000000020006" pitchFamily="2" charset="-78"/>
              </a:rPr>
              <a:t>علاقة التكافؤ  </a:t>
            </a:r>
            <a:endParaRPr lang="fr-FR" sz="3600" dirty="0">
              <a:solidFill>
                <a:srgbClr val="2E2BA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980494D9-4019-1D78-0593-1D33923BF8F3}"/>
              </a:ext>
            </a:extLst>
          </p:cNvPr>
          <p:cNvSpPr txBox="1"/>
          <p:nvPr/>
        </p:nvSpPr>
        <p:spPr>
          <a:xfrm>
            <a:off x="2048027" y="2463364"/>
            <a:ext cx="100326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ar-DZ" sz="3600" dirty="0">
                <a:solidFill>
                  <a:srgbClr val="2E2BA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TC Bold" panose="01000500000000020006" pitchFamily="2" charset="-78"/>
                <a:cs typeface="STC Bold" panose="01000500000000020006" pitchFamily="2" charset="-78"/>
              </a:rPr>
              <a:t>صف التكافؤ 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1DDDBF57-6008-0B47-F31B-40993693EBAC}"/>
                  </a:ext>
                </a:extLst>
              </p:cNvPr>
              <p:cNvSpPr txBox="1"/>
              <p:nvPr/>
            </p:nvSpPr>
            <p:spPr>
              <a:xfrm>
                <a:off x="785611" y="3277884"/>
                <a:ext cx="10753860" cy="461665"/>
              </a:xfrm>
              <a:prstGeom prst="rect">
                <a:avLst/>
              </a:prstGeom>
              <a:noFill/>
              <a:ln w="38100">
                <a:solidFill>
                  <a:srgbClr val="2E2BA5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r" rtl="1"/>
                <a:r>
                  <a:rPr lang="ar-DZ" sz="24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TC Bold" panose="01000500000000020006" pitchFamily="2" charset="-78"/>
                    <a:cs typeface="STC Bold" panose="01000500000000020006" pitchFamily="2" charset="-78"/>
                  </a:rPr>
                  <a:t>صف تكافؤ عنصر </a:t>
                </a:r>
                <a:r>
                  <a:rPr lang="fr-FR" sz="24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TC Bold" panose="01000500000000020006" pitchFamily="2" charset="-78"/>
                    <a:cs typeface="STC Bold" panose="01000500000000020006" pitchFamily="2" charset="-78"/>
                  </a:rPr>
                  <a:t>x</a:t>
                </a:r>
                <a:r>
                  <a:rPr lang="ar-DZ" sz="24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TC Bold" panose="01000500000000020006" pitchFamily="2" charset="-78"/>
                    <a:cs typeface="STC Bold" panose="01000500000000020006" pitchFamily="2" charset="-78"/>
                  </a:rPr>
                  <a:t>هي مجموعة العناصر التي تربطها علاقة بالعنصر  </a:t>
                </a:r>
                <a:r>
                  <a:rPr lang="fr-FR" sz="24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TC Bold" panose="01000500000000020006" pitchFamily="2" charset="-78"/>
                    <a:cs typeface="STC Bold" panose="01000500000000020006" pitchFamily="2" charset="-78"/>
                  </a:rPr>
                  <a:t>x</a:t>
                </a:r>
                <a:r>
                  <a:rPr lang="ar-DZ" sz="24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TC Bold" panose="01000500000000020006" pitchFamily="2" charset="-78"/>
                    <a:cs typeface="STC Bold" panose="01000500000000020006" pitchFamily="2" charset="-78"/>
                  </a:rPr>
                  <a:t> أي :</a:t>
                </a:r>
                <a:r>
                  <a:rPr lang="fr-FR" sz="24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TC Bold" panose="01000500000000020006" pitchFamily="2" charset="-78"/>
                    <a:cs typeface="STC Bold" panose="01000500000000020006" pitchFamily="2" charset="-78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fr-FR" sz="240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sz="2400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fr-FR" sz="2400" b="0" i="1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fr-FR" sz="2400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400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fr-FR" sz="2400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 , </m:t>
                        </m:r>
                        <m:r>
                          <a:rPr lang="fr-FR" sz="2400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fr-FR" sz="2400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  <m:r>
                          <a:rPr lang="fr-FR" sz="2400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fr-FR" sz="2400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fr-FR" sz="2400" b="0" i="1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   </m:t>
                    </m:r>
                  </m:oMath>
                </a14:m>
                <a:endParaRPr lang="fr-FR" sz="2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TC Bold" panose="01000500000000020006" pitchFamily="2" charset="-78"/>
                  <a:cs typeface="STC Bold" panose="01000500000000020006" pitchFamily="2" charset="-78"/>
                </a:endParaRPr>
              </a:p>
            </p:txBody>
          </p:sp>
        </mc:Choice>
        <mc:Fallback xmlns="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1DDDBF57-6008-0B47-F31B-40993693EB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611" y="3277884"/>
                <a:ext cx="10753860" cy="461665"/>
              </a:xfrm>
              <a:prstGeom prst="rect">
                <a:avLst/>
              </a:prstGeom>
              <a:blipFill>
                <a:blip r:embed="rId3"/>
                <a:stretch>
                  <a:fillRect t="-7407" r="-960" b="-30864"/>
                </a:stretch>
              </a:blipFill>
              <a:ln w="38100">
                <a:solidFill>
                  <a:srgbClr val="2E2BA5"/>
                </a:solidFill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ZoneTexte 6">
            <a:extLst>
              <a:ext uri="{FF2B5EF4-FFF2-40B4-BE49-F238E27FC236}">
                <a16:creationId xmlns:a16="http://schemas.microsoft.com/office/drawing/2014/main" id="{8C1E1A96-6629-6925-DECE-F17E7917443C}"/>
              </a:ext>
            </a:extLst>
          </p:cNvPr>
          <p:cNvSpPr txBox="1"/>
          <p:nvPr/>
        </p:nvSpPr>
        <p:spPr>
          <a:xfrm>
            <a:off x="7057623" y="4101921"/>
            <a:ext cx="47716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ar-DZ" sz="2800" dirty="0">
                <a:solidFill>
                  <a:srgbClr val="2E2BA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TC Bold" panose="01000500000000020006" pitchFamily="2" charset="-78"/>
                <a:cs typeface="STC Bold" panose="01000500000000020006" pitchFamily="2" charset="-78"/>
              </a:rPr>
              <a:t>مجموعة حاصل القسمة : </a:t>
            </a:r>
            <a:endParaRPr lang="fr-FR" sz="2800" dirty="0">
              <a:solidFill>
                <a:srgbClr val="2E2BA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TC Bold" panose="01000500000000020006" pitchFamily="2" charset="-78"/>
              <a:cs typeface="STC Bold" panose="01000500000000020006" pitchFamily="2" charset="-7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7CDF3CC8-728E-2471-09A5-E7F85055BB73}"/>
                  </a:ext>
                </a:extLst>
              </p:cNvPr>
              <p:cNvSpPr txBox="1"/>
              <p:nvPr/>
            </p:nvSpPr>
            <p:spPr>
              <a:xfrm>
                <a:off x="839972" y="4811233"/>
                <a:ext cx="9618746" cy="523220"/>
              </a:xfrm>
              <a:prstGeom prst="rect">
                <a:avLst/>
              </a:prstGeom>
              <a:noFill/>
              <a:ln w="38100">
                <a:solidFill>
                  <a:srgbClr val="2E2BA5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r" rtl="1"/>
                <a:r>
                  <a:rPr lang="ar-DZ" sz="2400" dirty="0">
                    <a:latin typeface="STC Bold" panose="01000500000000020006" pitchFamily="2" charset="-78"/>
                    <a:cs typeface="STC Bold" panose="01000500000000020006" pitchFamily="2" charset="-78"/>
                  </a:rPr>
                  <a:t>مجموعة حاصل القسمة هي مجموعة كل صفوف التكافؤ أي : </a:t>
                </a:r>
                <a14:m>
                  <m:oMath xmlns:m="http://schemas.openxmlformats.org/officeDocument/2006/math">
                    <m:f>
                      <m:fPr>
                        <m:type m:val="skw"/>
                        <m:ctrlPr>
                          <a:rPr lang="ar-DZ" sz="2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num>
                      <m:den>
                        <m:r>
                          <a:rPr lang="ar-DZ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den>
                    </m:f>
                    <m:r>
                      <a:rPr lang="fr-FR" sz="28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fr-FR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fr-FR" sz="28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fr-FR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𝜖</m:t>
                        </m:r>
                        <m:r>
                          <a:rPr lang="fr-FR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fr-FR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</m:oMath>
                </a14:m>
                <a:endParaRPr lang="fr-FR" sz="2400" dirty="0">
                  <a:latin typeface="STC Bold" panose="01000500000000020006" pitchFamily="2" charset="-78"/>
                  <a:cs typeface="STC Bold" panose="01000500000000020006" pitchFamily="2" charset="-78"/>
                </a:endParaRPr>
              </a:p>
            </p:txBody>
          </p:sp>
        </mc:Choice>
        <mc:Fallback xmlns="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7CDF3CC8-728E-2471-09A5-E7F85055BB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972" y="4811233"/>
                <a:ext cx="9618746" cy="523220"/>
              </a:xfrm>
              <a:prstGeom prst="rect">
                <a:avLst/>
              </a:prstGeom>
              <a:blipFill>
                <a:blip r:embed="rId4"/>
                <a:stretch>
                  <a:fillRect r="-758" b="-18478"/>
                </a:stretch>
              </a:blipFill>
              <a:ln w="38100">
                <a:solidFill>
                  <a:srgbClr val="2E2BA5"/>
                </a:solidFill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1" name="Zoom de diapositive 10">
                <a:extLst>
                  <a:ext uri="{FF2B5EF4-FFF2-40B4-BE49-F238E27FC236}">
                    <a16:creationId xmlns:a16="http://schemas.microsoft.com/office/drawing/2014/main" id="{DBC6291E-FDC7-9D5D-734C-D86F223070A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88731562"/>
                  </p:ext>
                </p:extLst>
              </p:nvPr>
            </p:nvGraphicFramePr>
            <p:xfrm>
              <a:off x="-56174" y="5334453"/>
              <a:ext cx="2347548" cy="1714500"/>
            </p:xfrm>
            <a:graphic>
              <a:graphicData uri="http://schemas.microsoft.com/office/powerpoint/2016/slidezoom">
                <pslz:sldZm>
                  <pslz:sldZmObj sldId="274" cId="2235878317">
                    <pslz:zmPr id="{425F1E89-BE2B-4C3F-9244-E03029BE1536}" returnToParent="0" imageType="cover" transitionDur="1000">
                      <p166:blipFill xmlns:p166="http://schemas.microsoft.com/office/powerpoint/2016/6/main"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347548" cy="1714500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1" name="Zoom de diapositive 10">
                <a:extLst>
                  <a:ext uri="{FF2B5EF4-FFF2-40B4-BE49-F238E27FC236}">
                    <a16:creationId xmlns:a16="http://schemas.microsoft.com/office/drawing/2014/main" id="{DBC6291E-FDC7-9D5D-734C-D86F223070A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56174" y="5334453"/>
                <a:ext cx="2347548" cy="17145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9705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/>
      <p:bldP spid="6" grpId="0" animBg="1"/>
      <p:bldP spid="7" grpId="0"/>
      <p:bldP spid="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6561602C-6C48-ABFA-AFE5-522F28BFE711}"/>
              </a:ext>
            </a:extLst>
          </p:cNvPr>
          <p:cNvSpPr txBox="1"/>
          <p:nvPr/>
        </p:nvSpPr>
        <p:spPr>
          <a:xfrm>
            <a:off x="2159358" y="1143927"/>
            <a:ext cx="100326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3600" dirty="0">
                <a:solidFill>
                  <a:srgbClr val="2E2BA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TC Bold" panose="01000500000000020006" pitchFamily="2" charset="-78"/>
                <a:cs typeface="STC Bold" panose="01000500000000020006" pitchFamily="2" charset="-78"/>
              </a:rPr>
              <a:t> </a:t>
            </a:r>
            <a:r>
              <a:rPr lang="ar-DZ" sz="3600" dirty="0">
                <a:solidFill>
                  <a:srgbClr val="2E2BA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TC Bold" panose="01000500000000020006" pitchFamily="2" charset="-78"/>
                <a:cs typeface="STC Bold" panose="01000500000000020006" pitchFamily="2" charset="-78"/>
              </a:rPr>
              <a:t>خواص صف التكافؤ 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1FCD6F1D-353D-5A3A-38A4-BBB31C9BE828}"/>
                  </a:ext>
                </a:extLst>
              </p:cNvPr>
              <p:cNvSpPr txBox="1"/>
              <p:nvPr/>
            </p:nvSpPr>
            <p:spPr>
              <a:xfrm>
                <a:off x="4713149" y="2166331"/>
                <a:ext cx="7189394" cy="27227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r" rtl="1">
                  <a:buFont typeface="Wingdings" panose="05000000000000000000" pitchFamily="2" charset="2"/>
                  <a:buChar char="v"/>
                </a:pPr>
                <a:r>
                  <a:rPr lang="ar-DZ" sz="2400"/>
                  <a:t>صفوف التكافؤ تشكل تجزئة </a:t>
                </a:r>
                <a:r>
                  <a:rPr lang="ar-DZ" sz="2400" dirty="0"/>
                  <a:t>للمجموعة</a:t>
                </a:r>
                <a:r>
                  <a:rPr lang="fr-FR" sz="2400" dirty="0"/>
                  <a:t> </a:t>
                </a:r>
                <a:r>
                  <a:rPr lang="ar-DZ" sz="2400" dirty="0"/>
                  <a:t> أي </a:t>
                </a:r>
              </a:p>
              <a:p>
                <a:pPr marL="285750" indent="-285750" algn="r" rtl="1">
                  <a:buFont typeface="Wingdings" panose="05000000000000000000" pitchFamily="2" charset="2"/>
                  <a:buChar char="v"/>
                </a:pPr>
                <a14:m>
                  <m:oMath xmlns:m="http://schemas.openxmlformats.org/officeDocument/2006/math">
                    <m:r>
                      <a:rPr lang="fr-FR" sz="2400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fr-FR" sz="24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⋃"/>
                        <m:subHide m:val="on"/>
                        <m:supHide m:val="on"/>
                        <m:ctrlPr>
                          <a:rPr lang="fr-FR" sz="2400" i="1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acc>
                          <m:accPr>
                            <m:chr m:val="̅"/>
                            <m:ctrlPr>
                              <a:rPr lang="fr-FR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nary>
                  </m:oMath>
                </a14:m>
                <a:endParaRPr lang="fr-FR" sz="2400" dirty="0"/>
              </a:p>
              <a:p>
                <a:pPr marL="285750" indent="-285750" algn="r" rtl="1">
                  <a:buFont typeface="Wingdings" panose="05000000000000000000" pitchFamily="2" charset="2"/>
                  <a:buChar char="v"/>
                </a:pPr>
                <a14:m>
                  <m:oMath xmlns:m="http://schemas.openxmlformats.org/officeDocument/2006/math">
                    <m:r>
                      <a:rPr lang="fr-FR" sz="2400" i="1">
                        <a:latin typeface="Cambria Math" panose="02040503050406030204" pitchFamily="18" charset="0"/>
                      </a:rPr>
                      <m:t>∀</m:t>
                    </m:r>
                    <m:r>
                      <a:rPr lang="fr-FR" sz="24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fr-FR" sz="24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fr-FR" sz="24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fr-FR" sz="2400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fr-FR" sz="2400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fr-FR" sz="2400" i="1">
                        <a:latin typeface="Cambria Math" panose="02040503050406030204" pitchFamily="18" charset="0"/>
                      </a:rPr>
                      <m:t>   ,</m:t>
                    </m:r>
                    <m:acc>
                      <m:accPr>
                        <m:chr m:val="̅"/>
                        <m:ctrlPr>
                          <a:rPr lang="ar-DZ" sz="24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fr-FR" sz="2400" i="1">
                        <a:latin typeface="Cambria Math" panose="02040503050406030204" pitchFamily="18" charset="0"/>
                      </a:rPr>
                      <m:t>≠</m:t>
                    </m:r>
                    <m:acc>
                      <m:accPr>
                        <m:chr m:val="̅"/>
                        <m:ctrlPr>
                          <a:rPr lang="fr-FR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ar-DZ" sz="2400" i="1" smtClean="0">
                        <a:latin typeface="Cambria Math" panose="02040503050406030204" pitchFamily="18" charset="0"/>
                      </a:rPr>
                      <m:t>⟹</m:t>
                    </m:r>
                  </m:oMath>
                </a14:m>
                <a:r>
                  <a:rPr lang="fr-FR" sz="2400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ar-DZ" sz="24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fr-FR" sz="2400" i="1">
                        <a:latin typeface="Cambria Math" panose="02040503050406030204" pitchFamily="18" charset="0"/>
                      </a:rPr>
                      <m:t>∩</m:t>
                    </m:r>
                    <m:acc>
                      <m:accPr>
                        <m:chr m:val="̅"/>
                        <m:ctrlPr>
                          <a:rPr lang="fr-FR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fr-FR" sz="2400" i="1">
                        <a:latin typeface="Cambria Math" panose="02040503050406030204" pitchFamily="18" charset="0"/>
                      </a:rPr>
                      <m:t>=ø</m:t>
                    </m:r>
                  </m:oMath>
                </a14:m>
                <a:endParaRPr lang="fr-FR" sz="2400" dirty="0"/>
              </a:p>
              <a:p>
                <a:pPr marL="285750" indent="-285750" algn="r" rtl="1">
                  <a:buFont typeface="Wingdings" panose="05000000000000000000" pitchFamily="2" charset="2"/>
                  <a:buChar char="v"/>
                </a:pPr>
                <a14:m>
                  <m:oMath xmlns:m="http://schemas.openxmlformats.org/officeDocument/2006/math">
                    <m:r>
                      <a:rPr lang="fr-FR" sz="24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fr-FR" sz="2400" i="1">
                        <a:latin typeface="Cambria Math" panose="02040503050406030204" pitchFamily="18" charset="0"/>
                      </a:rPr>
                      <m:t>∈</m:t>
                    </m:r>
                    <m:acc>
                      <m:accPr>
                        <m:chr m:val="̅"/>
                        <m:ctrlPr>
                          <a:rPr lang="ar-DZ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endParaRPr lang="fr-FR" sz="2400" dirty="0"/>
              </a:p>
              <a:p>
                <a:pPr marL="285750" indent="-285750" algn="r" rtl="1">
                  <a:buFont typeface="Wingdings" panose="05000000000000000000" pitchFamily="2" charset="2"/>
                  <a:buChar char="v"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ar-DZ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fr-FR" sz="2400" i="1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fr-FR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ar-DZ" sz="2400" i="1">
                        <a:latin typeface="Cambria Math" panose="02040503050406030204" pitchFamily="18" charset="0"/>
                      </a:rPr>
                      <m:t>⟹</m:t>
                    </m:r>
                    <m:r>
                      <a:rPr lang="fr-FR" sz="24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fr-FR" sz="2400" i="1">
                        <a:latin typeface="Cambria Math" panose="02040503050406030204" pitchFamily="18" charset="0"/>
                      </a:rPr>
                      <m:t>∈</m:t>
                    </m:r>
                    <m:acc>
                      <m:accPr>
                        <m:chr m:val="̅"/>
                        <m:ctrlPr>
                          <a:rPr lang="ar-DZ" sz="24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ar-DZ" sz="24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ar-DZ" sz="2400" i="1">
                        <a:latin typeface="Cambria Math" panose="02040503050406030204" pitchFamily="18" charset="0"/>
                      </a:rPr>
                      <m:t>و</m:t>
                    </m:r>
                    <m:r>
                      <a:rPr lang="fr-FR" sz="24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fr-FR" sz="2400" i="1">
                        <a:latin typeface="Cambria Math" panose="02040503050406030204" pitchFamily="18" charset="0"/>
                      </a:rPr>
                      <m:t>∈</m:t>
                    </m:r>
                    <m:acc>
                      <m:accPr>
                        <m:chr m:val="̅"/>
                        <m:ctrlPr>
                          <a:rPr lang="ar-DZ" sz="24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endParaRPr lang="fr-FR" sz="2400" dirty="0"/>
              </a:p>
              <a:p>
                <a:pPr marL="285750" indent="-285750" algn="r" rtl="1">
                  <a:buFont typeface="Wingdings" panose="05000000000000000000" pitchFamily="2" charset="2"/>
                  <a:buChar char="v"/>
                </a:pPr>
                <a:endParaRPr lang="ar-DZ" sz="2400" dirty="0"/>
              </a:p>
              <a:p>
                <a:pPr marL="285750" indent="-285750" algn="r" rtl="1">
                  <a:buFont typeface="Wingdings" panose="05000000000000000000" pitchFamily="2" charset="2"/>
                  <a:buChar char="v"/>
                </a:pPr>
                <a:endParaRPr lang="fr-FR" sz="2400" dirty="0"/>
              </a:p>
            </p:txBody>
          </p:sp>
        </mc:Choice>
        <mc:Fallback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1FCD6F1D-353D-5A3A-38A4-BBB31C9BE8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3149" y="2166331"/>
                <a:ext cx="7189394" cy="2722733"/>
              </a:xfrm>
              <a:prstGeom prst="rect">
                <a:avLst/>
              </a:prstGeom>
              <a:blipFill>
                <a:blip r:embed="rId2"/>
                <a:stretch>
                  <a:fillRect t="-2461" r="-457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ZoneTexte 3">
            <a:extLst>
              <a:ext uri="{FF2B5EF4-FFF2-40B4-BE49-F238E27FC236}">
                <a16:creationId xmlns:a16="http://schemas.microsoft.com/office/drawing/2014/main" id="{9D47E497-D7CD-DA59-B763-73D41CFCF968}"/>
              </a:ext>
            </a:extLst>
          </p:cNvPr>
          <p:cNvSpPr txBox="1"/>
          <p:nvPr/>
        </p:nvSpPr>
        <p:spPr>
          <a:xfrm>
            <a:off x="9835735" y="106652"/>
            <a:ext cx="22449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r" rtl="1">
              <a:buFont typeface="+mj-lt"/>
              <a:buAutoNum type="arabicParenR"/>
            </a:pPr>
            <a:r>
              <a:rPr lang="ar-DZ" sz="3600" dirty="0">
                <a:solidFill>
                  <a:srgbClr val="2E2BA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TC Bold" panose="01000500000000020006" pitchFamily="2" charset="-78"/>
                <a:cs typeface="STC Bold" panose="01000500000000020006" pitchFamily="2" charset="-78"/>
              </a:rPr>
              <a:t>العلاقات </a:t>
            </a:r>
            <a:endParaRPr lang="fr-FR" sz="3600" kern="1200" dirty="0">
              <a:solidFill>
                <a:srgbClr val="2E2BA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TC Bold" panose="01000500000000020006" pitchFamily="2" charset="-78"/>
              <a:cs typeface="STC Bold" panose="01000500000000020006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784202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153CED9D-4186-F390-FBF2-C058517AE0E9}"/>
              </a:ext>
            </a:extLst>
          </p:cNvPr>
          <p:cNvSpPr txBox="1"/>
          <p:nvPr/>
        </p:nvSpPr>
        <p:spPr>
          <a:xfrm>
            <a:off x="8606118" y="681317"/>
            <a:ext cx="33468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ar-DZ" sz="3200" dirty="0">
                <a:solidFill>
                  <a:srgbClr val="2E2BA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TC Bold" panose="01000500000000020006" pitchFamily="2" charset="-78"/>
                <a:cs typeface="STC Bold" panose="01000500000000020006" pitchFamily="2" charset="-78"/>
              </a:rPr>
              <a:t>تمرين امتحان :</a:t>
            </a:r>
            <a:endParaRPr lang="fr-FR" sz="3200" dirty="0">
              <a:solidFill>
                <a:srgbClr val="2E2BA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TC Bold" panose="01000500000000020006" pitchFamily="2" charset="-78"/>
              <a:cs typeface="STC Bold" panose="01000500000000020006" pitchFamily="2" charset="-78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618C5529-C674-89EC-635C-1E2EE2D86C37}"/>
              </a:ext>
            </a:extLst>
          </p:cNvPr>
          <p:cNvSpPr txBox="1"/>
          <p:nvPr/>
        </p:nvSpPr>
        <p:spPr>
          <a:xfrm>
            <a:off x="9835735" y="106652"/>
            <a:ext cx="22449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r" rtl="1">
              <a:buFont typeface="+mj-lt"/>
              <a:buAutoNum type="arabicParenR"/>
            </a:pPr>
            <a:r>
              <a:rPr lang="ar-DZ" sz="3600" dirty="0">
                <a:solidFill>
                  <a:srgbClr val="2E2BA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TC Bold" panose="01000500000000020006" pitchFamily="2" charset="-78"/>
                <a:cs typeface="STC Bold" panose="01000500000000020006" pitchFamily="2" charset="-78"/>
              </a:rPr>
              <a:t>العلاقات </a:t>
            </a:r>
            <a:endParaRPr lang="fr-FR" sz="3600" kern="1200" dirty="0">
              <a:solidFill>
                <a:srgbClr val="2E2BA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TC Bold" panose="01000500000000020006" pitchFamily="2" charset="-78"/>
              <a:cs typeface="STC Bold" panose="01000500000000020006" pitchFamily="2" charset="-78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A7592AD-D302-EA37-436B-3D44D46AF0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4424" y="1698333"/>
            <a:ext cx="9344093" cy="3114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2067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19C03E6D-8FD8-783C-8ACD-09A27CA87893}"/>
              </a:ext>
            </a:extLst>
          </p:cNvPr>
          <p:cNvSpPr txBox="1"/>
          <p:nvPr/>
        </p:nvSpPr>
        <p:spPr>
          <a:xfrm>
            <a:off x="8606118" y="681317"/>
            <a:ext cx="33468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ar-DZ" sz="3200" dirty="0">
                <a:solidFill>
                  <a:srgbClr val="2E2BA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TC Bold" panose="01000500000000020006" pitchFamily="2" charset="-78"/>
                <a:cs typeface="STC Bold" panose="01000500000000020006" pitchFamily="2" charset="-78"/>
              </a:rPr>
              <a:t>تمرين امتحان :</a:t>
            </a:r>
            <a:endParaRPr lang="fr-FR" sz="3200" dirty="0">
              <a:solidFill>
                <a:srgbClr val="2E2BA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TC Bold" panose="01000500000000020006" pitchFamily="2" charset="-78"/>
              <a:cs typeface="STC Bold" panose="01000500000000020006" pitchFamily="2" charset="-78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984A1443-74D6-BDB6-BE55-2CA7B46D9459}"/>
              </a:ext>
            </a:extLst>
          </p:cNvPr>
          <p:cNvSpPr txBox="1"/>
          <p:nvPr/>
        </p:nvSpPr>
        <p:spPr>
          <a:xfrm>
            <a:off x="9835735" y="106652"/>
            <a:ext cx="22449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r" rtl="1">
              <a:buFont typeface="+mj-lt"/>
              <a:buAutoNum type="arabicParenR"/>
            </a:pPr>
            <a:r>
              <a:rPr lang="ar-DZ" sz="3600" dirty="0">
                <a:solidFill>
                  <a:srgbClr val="2E2BA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TC Bold" panose="01000500000000020006" pitchFamily="2" charset="-78"/>
                <a:cs typeface="STC Bold" panose="01000500000000020006" pitchFamily="2" charset="-78"/>
              </a:rPr>
              <a:t>العلاقات </a:t>
            </a:r>
            <a:endParaRPr lang="fr-FR" sz="3600" kern="1200" dirty="0">
              <a:solidFill>
                <a:srgbClr val="2E2BA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TC Bold" panose="01000500000000020006" pitchFamily="2" charset="-78"/>
              <a:cs typeface="STC Bold" panose="01000500000000020006" pitchFamily="2" charset="-7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A7555F45-EDBB-2B5C-1ED5-06697639D6EA}"/>
                  </a:ext>
                </a:extLst>
              </p:cNvPr>
              <p:cNvSpPr txBox="1"/>
              <p:nvPr/>
            </p:nvSpPr>
            <p:spPr>
              <a:xfrm>
                <a:off x="2239547" y="1379096"/>
                <a:ext cx="798021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ar-DZ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𝑈</m:t>
                      </m:r>
                      <m:sSub>
                        <m:sSub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…</m:t>
                      </m:r>
                      <m:sSub>
                        <m:sSub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        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ℛ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⟺∃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{"/>
                          <m:endChr m:val="}"/>
                          <m:ctrlPr>
                            <a:rPr lang="fr-F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…,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fr-F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,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fr-F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fr-F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A7555F45-EDBB-2B5C-1ED5-06697639D6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9547" y="1379096"/>
                <a:ext cx="7980217" cy="461665"/>
              </a:xfrm>
              <a:prstGeom prst="rect">
                <a:avLst/>
              </a:prstGeom>
              <a:blipFill>
                <a:blip r:embed="rId2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B475F87A-8FBC-CD9A-3CDF-16F3FC39E04D}"/>
                  </a:ext>
                </a:extLst>
              </p:cNvPr>
              <p:cNvSpPr txBox="1"/>
              <p:nvPr/>
            </p:nvSpPr>
            <p:spPr>
              <a:xfrm>
                <a:off x="113553" y="1953765"/>
                <a:ext cx="11654117" cy="45838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 rtl="1"/>
                <a:r>
                  <a:rPr lang="ar-DZ" sz="2400" dirty="0">
                    <a:effectLst/>
                    <a:latin typeface="STC Bold" panose="01000500000000020006" pitchFamily="2" charset="-78"/>
                    <a:cs typeface="STC Bold" panose="01000500000000020006" pitchFamily="2" charset="-78"/>
                  </a:rPr>
                  <a:t>1</a:t>
                </a:r>
                <a:r>
                  <a:rPr lang="ar-DZ" sz="2400" dirty="0">
                    <a:solidFill>
                      <a:srgbClr val="2E2BA5"/>
                    </a:solidFill>
                    <a:effectLst/>
                    <a:latin typeface="STC Bold" panose="01000500000000020006" pitchFamily="2" charset="-78"/>
                    <a:cs typeface="STC Bold" panose="01000500000000020006" pitchFamily="2" charset="-78"/>
                  </a:rPr>
                  <a:t>/</a:t>
                </a:r>
                <a:r>
                  <a:rPr lang="ar-DZ" sz="2400" dirty="0">
                    <a:solidFill>
                      <a:srgbClr val="2E2BA5"/>
                    </a:solidFill>
                    <a:effectLst/>
                    <a:latin typeface="STC Bold" panose="01000500000000020006" pitchFamily="2" charset="-78"/>
                    <a:ea typeface="Cambria Math" panose="02040503050406030204" pitchFamily="18" charset="0"/>
                    <a:cs typeface="STC Bold" panose="01000500000000020006" pitchFamily="2" charset="-78"/>
                  </a:rPr>
                  <a:t> </a:t>
                </a:r>
                <a14:m>
                  <m:oMath xmlns:m="http://schemas.openxmlformats.org/officeDocument/2006/math">
                    <m:r>
                      <a:rPr lang="ar-DZ" sz="2400" i="1" smtClean="0">
                        <a:solidFill>
                          <a:srgbClr val="2E2BA5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ℛ</m:t>
                    </m:r>
                  </m:oMath>
                </a14:m>
                <a:r>
                  <a:rPr lang="ar-DZ" sz="2400" dirty="0">
                    <a:solidFill>
                      <a:srgbClr val="2E2BA5"/>
                    </a:solidFill>
                    <a:effectLst/>
                    <a:latin typeface="STC Bold" panose="01000500000000020006" pitchFamily="2" charset="-78"/>
                    <a:cs typeface="STC Bold" panose="01000500000000020006" pitchFamily="2" charset="-78"/>
                  </a:rPr>
                  <a:t> انعكاسية</a:t>
                </a:r>
              </a:p>
              <a:p>
                <a:pPr algn="r" rtl="1"/>
                <a:r>
                  <a:rPr lang="ar-DZ" sz="2400" dirty="0">
                    <a:effectLst/>
                    <a:latin typeface="STC Bold" panose="01000500000000020006" pitchFamily="2" charset="-78"/>
                    <a:cs typeface="STC Bold" panose="01000500000000020006" pitchFamily="2" charset="-78"/>
                  </a:rPr>
                  <a:t>ليكن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effectLst/>
                        <a:latin typeface="Cambria Math" panose="02040503050406030204" pitchFamily="18" charset="0"/>
                      </a:rPr>
                      <m:t>𝑥</m:t>
                    </m:r>
                    <m:r>
                      <a:rPr lang="fr-FR" sz="2400" b="0" i="1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fr-FR" sz="2400" b="0" i="1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fr-FR" sz="2400" b="0" i="1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ar-DZ" sz="2400" dirty="0">
                    <a:effectLst/>
                    <a:latin typeface="STC Bold" panose="01000500000000020006" pitchFamily="2" charset="-78"/>
                    <a:cs typeface="STC Bold" panose="01000500000000020006" pitchFamily="2" charset="-78"/>
                  </a:rPr>
                  <a:t>بما ان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400" b="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400" b="0" i="1" smtClean="0">
                            <a:effectLst/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fr-FR" sz="2400" b="0" i="1" smtClean="0">
                            <a:effectLst/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ar-DZ" sz="2400" dirty="0">
                    <a:effectLst/>
                    <a:latin typeface="STC Bold" panose="01000500000000020006" pitchFamily="2" charset="-78"/>
                    <a:cs typeface="STC Bold" panose="01000500000000020006" pitchFamily="2" charset="-78"/>
                  </a:rPr>
                  <a:t>تشكل تجزئة ل </a:t>
                </a:r>
                <a:r>
                  <a:rPr lang="fr-FR" sz="2400" dirty="0">
                    <a:effectLst/>
                    <a:latin typeface="STC Bold" panose="01000500000000020006" pitchFamily="2" charset="-78"/>
                    <a:cs typeface="STC Bold" panose="01000500000000020006" pitchFamily="2" charset="-78"/>
                  </a:rPr>
                  <a:t>E </a:t>
                </a:r>
                <a:r>
                  <a:rPr lang="ar-DZ" sz="2400" dirty="0">
                    <a:effectLst/>
                    <a:latin typeface="STC Bold" panose="01000500000000020006" pitchFamily="2" charset="-78"/>
                    <a:cs typeface="STC Bold" panose="01000500000000020006" pitchFamily="2" charset="-78"/>
                  </a:rPr>
                  <a:t>فانه يوجد </a:t>
                </a:r>
                <a:r>
                  <a:rPr lang="fr-FR" sz="2400" dirty="0">
                    <a:effectLst/>
                    <a:latin typeface="STC Bold" panose="01000500000000020006" pitchFamily="2" charset="-78"/>
                    <a:cs typeface="STC Bold" panose="01000500000000020006" pitchFamily="2" charset="-78"/>
                  </a:rPr>
                  <a:t>i </a:t>
                </a:r>
                <a:r>
                  <a:rPr lang="ar-DZ" sz="2400" dirty="0">
                    <a:effectLst/>
                    <a:latin typeface="STC Bold" panose="01000500000000020006" pitchFamily="2" charset="-78"/>
                    <a:cs typeface="STC Bold" panose="01000500000000020006" pitchFamily="2" charset="-78"/>
                  </a:rPr>
                  <a:t>بحيث </a:t>
                </a:r>
                <a14:m>
                  <m:oMath xmlns:m="http://schemas.openxmlformats.org/officeDocument/2006/math">
                    <m:r>
                      <a:rPr lang="fr-FR" sz="2400" i="1">
                        <a:effectLst/>
                        <a:latin typeface="Cambria Math" panose="02040503050406030204" pitchFamily="18" charset="0"/>
                      </a:rPr>
                      <m:t>𝑥</m:t>
                    </m:r>
                    <m:r>
                      <a:rPr lang="fr-FR" sz="2400" i="1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ar-DZ" sz="2400" b="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fr-FR" sz="2400" b="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fr-FR" sz="2400" i="1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ar-DZ" sz="2400" dirty="0">
                    <a:effectLst/>
                    <a:latin typeface="STC Bold" panose="01000500000000020006" pitchFamily="2" charset="-78"/>
                    <a:cs typeface="STC Bold" panose="01000500000000020006" pitchFamily="2" charset="-78"/>
                  </a:rPr>
                  <a:t>و</a:t>
                </a:r>
                <a14:m>
                  <m:oMath xmlns:m="http://schemas.openxmlformats.org/officeDocument/2006/math">
                    <m:r>
                      <a:rPr lang="ar-DZ" sz="2400" b="0" i="0" smtClean="0">
                        <a:effectLst/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sz="2400" i="1">
                        <a:effectLst/>
                        <a:latin typeface="Cambria Math" panose="02040503050406030204" pitchFamily="18" charset="0"/>
                      </a:rPr>
                      <m:t>𝑥</m:t>
                    </m:r>
                    <m:r>
                      <a:rPr lang="fr-FR" sz="2400" i="1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ar-DZ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fr-FR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fr-FR" sz="2400" i="1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ar-DZ" sz="2400" dirty="0">
                    <a:effectLst/>
                    <a:latin typeface="STC Bold" panose="01000500000000020006" pitchFamily="2" charset="-78"/>
                    <a:cs typeface="STC Bold" panose="01000500000000020006" pitchFamily="2" charset="-78"/>
                  </a:rPr>
                  <a:t>اذن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effectLst/>
                        <a:latin typeface="Cambria Math" panose="02040503050406030204" pitchFamily="18" charset="0"/>
                      </a:rPr>
                      <m:t>𝑥</m:t>
                    </m:r>
                    <m:r>
                      <a:rPr lang="fr-FR" sz="2400" b="0" i="1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ℛ</m:t>
                    </m:r>
                    <m:r>
                      <a:rPr lang="fr-FR" sz="2400" b="0" i="1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fr-FR" sz="2400" b="0" i="1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ar-DZ" sz="2400" dirty="0">
                    <a:effectLst/>
                    <a:latin typeface="STC Bold" panose="01000500000000020006" pitchFamily="2" charset="-78"/>
                    <a:cs typeface="STC Bold" panose="01000500000000020006" pitchFamily="2" charset="-78"/>
                  </a:rPr>
                  <a:t> و عليه </a:t>
                </a:r>
                <a14:m>
                  <m:oMath xmlns:m="http://schemas.openxmlformats.org/officeDocument/2006/math">
                    <m:r>
                      <a:rPr lang="ar-DZ" sz="2400" i="1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ℛ</m:t>
                    </m:r>
                  </m:oMath>
                </a14:m>
                <a:r>
                  <a:rPr lang="ar-DZ" sz="2400" dirty="0">
                    <a:effectLst/>
                    <a:latin typeface="STC Bold" panose="01000500000000020006" pitchFamily="2" charset="-78"/>
                    <a:cs typeface="STC Bold" panose="01000500000000020006" pitchFamily="2" charset="-78"/>
                  </a:rPr>
                  <a:t> انعكاسية</a:t>
                </a:r>
              </a:p>
              <a:p>
                <a:pPr algn="r" rtl="1"/>
                <a:r>
                  <a:rPr lang="ar-DZ" sz="2400" dirty="0">
                    <a:solidFill>
                      <a:srgbClr val="2E2BA5"/>
                    </a:solidFill>
                    <a:effectLst/>
                    <a:latin typeface="STC Bold" panose="01000500000000020006" pitchFamily="2" charset="-78"/>
                    <a:cs typeface="STC Bold" panose="01000500000000020006" pitchFamily="2" charset="-78"/>
                  </a:rPr>
                  <a:t>2/ </a:t>
                </a:r>
                <a14:m>
                  <m:oMath xmlns:m="http://schemas.openxmlformats.org/officeDocument/2006/math">
                    <m:r>
                      <a:rPr lang="ar-DZ" sz="2400" i="1" smtClean="0">
                        <a:solidFill>
                          <a:srgbClr val="2E2BA5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ℛ</m:t>
                    </m:r>
                  </m:oMath>
                </a14:m>
                <a:r>
                  <a:rPr lang="ar-DZ" sz="2400" dirty="0">
                    <a:solidFill>
                      <a:srgbClr val="2E2BA5"/>
                    </a:solidFill>
                    <a:effectLst/>
                    <a:latin typeface="STC Bold" panose="01000500000000020006" pitchFamily="2" charset="-78"/>
                    <a:cs typeface="STC Bold" panose="01000500000000020006" pitchFamily="2" charset="-78"/>
                  </a:rPr>
                  <a:t> متعدية </a:t>
                </a:r>
              </a:p>
              <a:p>
                <a:pPr algn="r" rtl="1"/>
                <a:r>
                  <a:rPr lang="ar-DZ" sz="2400" dirty="0">
                    <a:effectLst/>
                    <a:latin typeface="STC Bold" panose="01000500000000020006" pitchFamily="2" charset="-78"/>
                    <a:cs typeface="STC Bold" panose="01000500000000020006" pitchFamily="2" charset="-78"/>
                  </a:rPr>
                  <a:t>ليكن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effectLst/>
                        <a:latin typeface="Cambria Math" panose="02040503050406030204" pitchFamily="18" charset="0"/>
                      </a:rPr>
                      <m:t>𝑥</m:t>
                    </m:r>
                    <m:r>
                      <a:rPr lang="fr-FR" sz="2400" b="0" i="1" smtClean="0">
                        <a:effectLst/>
                        <a:latin typeface="Cambria Math" panose="02040503050406030204" pitchFamily="18" charset="0"/>
                      </a:rPr>
                      <m:t>,</m:t>
                    </m:r>
                    <m:r>
                      <a:rPr lang="fr-FR" sz="2400" b="0" i="1" smtClean="0">
                        <a:effectLst/>
                        <a:latin typeface="Cambria Math" panose="02040503050406030204" pitchFamily="18" charset="0"/>
                      </a:rPr>
                      <m:t>𝑦</m:t>
                    </m:r>
                    <m:r>
                      <a:rPr lang="fr-FR" sz="2400" b="0" i="1" smtClean="0">
                        <a:effectLst/>
                        <a:latin typeface="Cambria Math" panose="02040503050406030204" pitchFamily="18" charset="0"/>
                      </a:rPr>
                      <m:t>,</m:t>
                    </m:r>
                    <m:r>
                      <a:rPr lang="fr-FR" sz="2400" b="0" i="1" smtClean="0">
                        <a:effectLst/>
                        <a:latin typeface="Cambria Math" panose="02040503050406030204" pitchFamily="18" charset="0"/>
                      </a:rPr>
                      <m:t>𝑧</m:t>
                    </m:r>
                    <m:r>
                      <a:rPr lang="fr-FR" sz="2400" i="1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fr-FR" sz="2400" b="0" i="1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fr-FR" sz="2400" b="0" i="1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ar-DZ" sz="2400" dirty="0">
                    <a:effectLst/>
                    <a:latin typeface="STC Bold" panose="01000500000000020006" pitchFamily="2" charset="-78"/>
                    <a:cs typeface="STC Bold" panose="01000500000000020006" pitchFamily="2" charset="-78"/>
                  </a:rPr>
                  <a:t> بحيث :</a:t>
                </a:r>
              </a:p>
              <a:p>
                <a:pPr algn="r" rt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i="1" dirty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fr-FR" sz="2400" i="1" dirty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ℛ</m:t>
                      </m:r>
                      <m:r>
                        <a:rPr lang="fr-FR" sz="2400" i="1" dirty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fr-FR" sz="2400" i="1" dirty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∧</m:t>
                      </m:r>
                      <m:r>
                        <a:rPr lang="fr-FR" sz="2400" i="1" dirty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fr-FR" sz="2400" i="1" dirty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ℛ</m:t>
                      </m:r>
                      <m:r>
                        <a:rPr lang="fr-FR" sz="2400" i="1" dirty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  <m:r>
                        <a:rPr lang="fr-FR" sz="2400" i="1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⟺∃</m:t>
                      </m:r>
                      <m:r>
                        <a:rPr lang="fr-FR" sz="2400" i="1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fr-FR" sz="2400" i="1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{"/>
                          <m:endChr m:val="}"/>
                          <m:ctrlPr>
                            <a:rPr lang="fr-FR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fr-FR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fr-FR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…,</m:t>
                          </m:r>
                          <m:r>
                            <a:rPr lang="fr-FR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fr-FR" sz="2400" i="1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,</m:t>
                      </m:r>
                      <m:r>
                        <a:rPr lang="fr-FR" sz="2400" i="1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fr-FR" sz="2400" i="1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fr-FR" sz="2400" i="1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fr-FR" sz="2400" i="1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fr-FR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fr-FR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fr-FR" sz="2400" i="1" dirty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∧</m:t>
                      </m:r>
                      <m:r>
                        <a:rPr lang="fr-FR" sz="2400" i="1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∃</m:t>
                      </m:r>
                      <m:r>
                        <a:rPr lang="fr-FR" sz="2400" b="0" i="1" smtClean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𝑗</m:t>
                      </m:r>
                      <m:r>
                        <a:rPr lang="fr-FR" sz="2400" i="1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{"/>
                          <m:endChr m:val="}"/>
                          <m:ctrlPr>
                            <a:rPr lang="fr-FR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fr-FR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fr-FR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…,</m:t>
                          </m:r>
                          <m:r>
                            <a:rPr lang="fr-FR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fr-FR" sz="2400" i="1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,</m:t>
                      </m:r>
                      <m:r>
                        <a:rPr lang="fr-FR" sz="2400" b="0" i="1" smtClean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fr-FR" sz="2400" i="1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fr-FR" sz="2400" b="0" i="1" smtClean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  <m:r>
                        <a:rPr lang="fr-FR" sz="2400" i="1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fr-FR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fr-FR" sz="2400" b="0" i="1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fr-FR" sz="2400" dirty="0">
                  <a:effectLst/>
                  <a:latin typeface="STC Bold" panose="01000500000000020006" pitchFamily="2" charset="-78"/>
                  <a:cs typeface="STC Bold" panose="01000500000000020006" pitchFamily="2" charset="-78"/>
                </a:endParaRPr>
              </a:p>
              <a:p>
                <a:pPr algn="r" rtl="1"/>
                <a:r>
                  <a:rPr lang="ar-DZ" sz="2400" dirty="0">
                    <a:effectLst/>
                    <a:latin typeface="STC Bold" panose="01000500000000020006" pitchFamily="2" charset="-78"/>
                    <a:cs typeface="STC Bold" panose="01000500000000020006" pitchFamily="2" charset="-78"/>
                  </a:rPr>
                  <a:t>بما ان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400" b="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400" b="0" i="1" smtClean="0">
                            <a:effectLst/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fr-FR" sz="2400" b="0" i="1" smtClean="0">
                            <a:effectLst/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ar-DZ" sz="2400" dirty="0">
                    <a:effectLst/>
                    <a:latin typeface="STC Bold" panose="01000500000000020006" pitchFamily="2" charset="-78"/>
                    <a:cs typeface="STC Bold" panose="01000500000000020006" pitchFamily="2" charset="-78"/>
                  </a:rPr>
                  <a:t>تشكل تجزئة ل</a:t>
                </a:r>
                <a:r>
                  <a:rPr lang="fr-FR" sz="2400" dirty="0">
                    <a:effectLst/>
                    <a:latin typeface="STC Bold" panose="01000500000000020006" pitchFamily="2" charset="-78"/>
                    <a:cs typeface="STC Bold" panose="01000500000000020006" pitchFamily="2" charset="-78"/>
                  </a:rPr>
                  <a:t>E </a:t>
                </a:r>
                <a:r>
                  <a:rPr lang="ar-DZ" sz="2400" dirty="0">
                    <a:effectLst/>
                    <a:latin typeface="STC Bold" panose="01000500000000020006" pitchFamily="2" charset="-78"/>
                    <a:cs typeface="STC Bold" panose="01000500000000020006" pitchFamily="2" charset="-78"/>
                  </a:rPr>
                  <a:t> و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effectLst/>
                        <a:latin typeface="Cambria Math" panose="02040503050406030204" pitchFamily="18" charset="0"/>
                      </a:rPr>
                      <m:t>𝑦</m:t>
                    </m:r>
                    <m:r>
                      <a:rPr lang="fr-FR" sz="2400" b="0" i="1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fr-FR" sz="2400" b="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400" b="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fr-FR" sz="2400" b="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fr-FR" sz="2400" b="0" i="1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∩</m:t>
                    </m:r>
                    <m:sSub>
                      <m:sSubPr>
                        <m:ctrlPr>
                          <a:rPr lang="fr-FR" sz="2400" b="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400" b="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fr-FR" sz="2400" b="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ar-DZ" sz="2400" b="0" i="1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ar-DZ" sz="2400" dirty="0">
                    <a:effectLst/>
                    <a:latin typeface="STC Bold" panose="01000500000000020006" pitchFamily="2" charset="-78"/>
                    <a:cs typeface="STC Bold" panose="01000500000000020006" pitchFamily="2" charset="-78"/>
                  </a:rPr>
                  <a:t> فان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400" b="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400" b="0" i="1" smtClean="0">
                            <a:effectLst/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fr-FR" sz="2400" b="0" i="1" smtClean="0">
                            <a:effectLst/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fr-FR" sz="2400" b="0" i="1" smtClean="0">
                        <a:effectLst/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FR" sz="2400" b="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400" b="0" i="1" smtClean="0">
                            <a:effectLst/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fr-FR" sz="2400" b="0" i="1" smtClean="0">
                            <a:effectLst/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ar-DZ" sz="2400" b="0" i="1" smtClean="0">
                        <a:effectLst/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ar-DZ" sz="2400" dirty="0">
                    <a:effectLst/>
                    <a:latin typeface="STC Bold" panose="01000500000000020006" pitchFamily="2" charset="-78"/>
                    <a:cs typeface="STC Bold" panose="01000500000000020006" pitchFamily="2" charset="-78"/>
                  </a:rPr>
                  <a:t>اذن</a:t>
                </a:r>
                <a:endParaRPr lang="fr-FR" sz="2400" dirty="0">
                  <a:effectLst/>
                  <a:latin typeface="STC Bold" panose="01000500000000020006" pitchFamily="2" charset="-78"/>
                  <a:cs typeface="STC Bold" panose="01000500000000020006" pitchFamily="2" charset="-78"/>
                </a:endParaRPr>
              </a:p>
              <a:p>
                <a:pPr algn="r" rt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i="1" smtClean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∃</m:t>
                      </m:r>
                      <m:r>
                        <a:rPr lang="fr-FR" sz="2400" i="1" smtClean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fr-FR" sz="2400" i="1" smtClean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{"/>
                          <m:endChr m:val="}"/>
                          <m:ctrlPr>
                            <a:rPr lang="fr-FR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fr-FR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fr-FR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…,</m:t>
                          </m:r>
                          <m:r>
                            <a:rPr lang="fr-FR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fr-FR" sz="2400" i="1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,</m:t>
                      </m:r>
                      <m:r>
                        <a:rPr lang="fr-FR" sz="2400" i="1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fr-FR" sz="2400" i="1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fr-FR" sz="2400" i="1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fr-FR" sz="2400" b="0" i="1" smtClean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fr-FR" sz="2400" b="0" i="1" smtClean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  <m:r>
                        <a:rPr lang="fr-FR" sz="2400" i="1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fr-FR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fr-FR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fr-FR" sz="2400" dirty="0">
                  <a:effectLst/>
                  <a:latin typeface="STC Bold" panose="01000500000000020006" pitchFamily="2" charset="-78"/>
                  <a:cs typeface="STC Bold" panose="01000500000000020006" pitchFamily="2" charset="-78"/>
                </a:endParaRPr>
              </a:p>
              <a:p>
                <a:pPr algn="ctr" rtl="1"/>
                <a14:m>
                  <m:oMath xmlns:m="http://schemas.openxmlformats.org/officeDocument/2006/math">
                    <m:r>
                      <a:rPr lang="fr-FR" sz="2400" i="1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∃</m:t>
                    </m:r>
                    <m:r>
                      <a:rPr lang="fr-FR" sz="2400" i="1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fr-FR" sz="2400" i="1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fr-FR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fr-FR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fr-FR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fr-FR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…,</m:t>
                        </m:r>
                        <m:r>
                          <a:rPr lang="fr-FR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fr-FR" sz="2400" i="1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,</m:t>
                    </m:r>
                    <m:r>
                      <a:rPr lang="fr-FR" sz="2400" i="1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fr-FR" sz="2400" i="1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fr-FR" sz="2400" b="0" i="1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fr-FR" sz="2400" i="1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fr-FR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fr-FR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fr-FR" sz="2400" dirty="0">
                    <a:effectLst/>
                    <a:latin typeface="STC Bold" panose="01000500000000020006" pitchFamily="2" charset="-78"/>
                    <a:cs typeface="STC Bold" panose="01000500000000020006" pitchFamily="2" charset="-78"/>
                  </a:rPr>
                  <a:t> </a:t>
                </a:r>
              </a:p>
              <a:p>
                <a:pPr algn="ctr" rt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i="1" dirty="0" smtClean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fr-FR" sz="2400" i="1" dirty="0" smtClean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ℛ</m:t>
                      </m:r>
                      <m:r>
                        <a:rPr lang="fr-FR" sz="2400" b="0" i="1" dirty="0" smtClean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fr-FR" sz="2400" dirty="0">
                  <a:effectLst/>
                  <a:latin typeface="STC Bold" panose="01000500000000020006" pitchFamily="2" charset="-78"/>
                  <a:cs typeface="STC Bold" panose="01000500000000020006" pitchFamily="2" charset="-78"/>
                </a:endParaRPr>
              </a:p>
              <a:p>
                <a:pPr indent="1882775" algn="r" rtl="1"/>
                <a:r>
                  <a:rPr lang="ar-DZ" sz="2400" dirty="0">
                    <a:effectLst/>
                    <a:latin typeface="STC Bold" panose="01000500000000020006" pitchFamily="2" charset="-78"/>
                    <a:cs typeface="STC Bold" panose="01000500000000020006" pitchFamily="2" charset="-78"/>
                  </a:rPr>
                  <a:t>و منه </a:t>
                </a:r>
                <a14:m>
                  <m:oMath xmlns:m="http://schemas.openxmlformats.org/officeDocument/2006/math">
                    <m:r>
                      <a:rPr lang="ar-DZ" sz="2400" i="1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ℛ</m:t>
                    </m:r>
                  </m:oMath>
                </a14:m>
                <a:r>
                  <a:rPr lang="ar-DZ" sz="2400" dirty="0">
                    <a:effectLst/>
                    <a:latin typeface="STC Bold" panose="01000500000000020006" pitchFamily="2" charset="-78"/>
                    <a:cs typeface="STC Bold" panose="01000500000000020006" pitchFamily="2" charset="-78"/>
                  </a:rPr>
                  <a:t> متعدية </a:t>
                </a:r>
              </a:p>
              <a:p>
                <a:pPr algn="r" rtl="1"/>
                <a:endParaRPr lang="fr-FR" sz="2400" dirty="0">
                  <a:effectLst/>
                  <a:latin typeface="STC Bold" panose="01000500000000020006" pitchFamily="2" charset="-78"/>
                  <a:cs typeface="STC Bold" panose="01000500000000020006" pitchFamily="2" charset="-78"/>
                </a:endParaRPr>
              </a:p>
            </p:txBody>
          </p:sp>
        </mc:Choice>
        <mc:Fallback xmlns="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B475F87A-8FBC-CD9A-3CDF-16F3FC39E0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553" y="1953765"/>
                <a:ext cx="11654117" cy="4583819"/>
              </a:xfrm>
              <a:prstGeom prst="rect">
                <a:avLst/>
              </a:prstGeom>
              <a:blipFill>
                <a:blip r:embed="rId3"/>
                <a:stretch>
                  <a:fillRect t="-931" r="-83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14775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19C03E6D-8FD8-783C-8ACD-09A27CA87893}"/>
              </a:ext>
            </a:extLst>
          </p:cNvPr>
          <p:cNvSpPr txBox="1"/>
          <p:nvPr/>
        </p:nvSpPr>
        <p:spPr>
          <a:xfrm>
            <a:off x="8606118" y="681317"/>
            <a:ext cx="33468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ar-DZ" sz="3200" dirty="0">
                <a:solidFill>
                  <a:srgbClr val="2E2BA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TC Bold" panose="01000500000000020006" pitchFamily="2" charset="-78"/>
                <a:cs typeface="STC Bold" panose="01000500000000020006" pitchFamily="2" charset="-78"/>
              </a:rPr>
              <a:t>تمرين امتحان :</a:t>
            </a:r>
            <a:endParaRPr lang="fr-FR" sz="3200" dirty="0">
              <a:solidFill>
                <a:srgbClr val="2E2BA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TC Bold" panose="01000500000000020006" pitchFamily="2" charset="-78"/>
              <a:cs typeface="STC Bold" panose="01000500000000020006" pitchFamily="2" charset="-78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984A1443-74D6-BDB6-BE55-2CA7B46D9459}"/>
              </a:ext>
            </a:extLst>
          </p:cNvPr>
          <p:cNvSpPr txBox="1"/>
          <p:nvPr/>
        </p:nvSpPr>
        <p:spPr>
          <a:xfrm>
            <a:off x="9835735" y="106652"/>
            <a:ext cx="22449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r" rtl="1">
              <a:buFont typeface="+mj-lt"/>
              <a:buAutoNum type="arabicParenR"/>
            </a:pPr>
            <a:r>
              <a:rPr lang="ar-DZ" sz="3600" dirty="0">
                <a:solidFill>
                  <a:srgbClr val="2E2BA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TC Bold" panose="01000500000000020006" pitchFamily="2" charset="-78"/>
                <a:cs typeface="STC Bold" panose="01000500000000020006" pitchFamily="2" charset="-78"/>
              </a:rPr>
              <a:t>العلاقات </a:t>
            </a:r>
            <a:endParaRPr lang="fr-FR" sz="3600" kern="1200" dirty="0">
              <a:solidFill>
                <a:srgbClr val="2E2BA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TC Bold" panose="01000500000000020006" pitchFamily="2" charset="-78"/>
              <a:cs typeface="STC Bold" panose="01000500000000020006" pitchFamily="2" charset="-7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A7555F45-EDBB-2B5C-1ED5-06697639D6EA}"/>
                  </a:ext>
                </a:extLst>
              </p:cNvPr>
              <p:cNvSpPr txBox="1"/>
              <p:nvPr/>
            </p:nvSpPr>
            <p:spPr>
              <a:xfrm>
                <a:off x="2239547" y="1379096"/>
                <a:ext cx="798021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ar-DZ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𝑈</m:t>
                      </m:r>
                      <m:sSub>
                        <m:sSub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…</m:t>
                      </m:r>
                      <m:sSub>
                        <m:sSub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        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ℛ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⟺∃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{"/>
                          <m:endChr m:val="}"/>
                          <m:ctrlPr>
                            <a:rPr lang="fr-F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…,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fr-F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,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fr-F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fr-F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A7555F45-EDBB-2B5C-1ED5-06697639D6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9547" y="1379096"/>
                <a:ext cx="7980217" cy="461665"/>
              </a:xfrm>
              <a:prstGeom prst="rect">
                <a:avLst/>
              </a:prstGeom>
              <a:blipFill>
                <a:blip r:embed="rId2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B475F87A-8FBC-CD9A-3CDF-16F3FC39E04D}"/>
                  </a:ext>
                </a:extLst>
              </p:cNvPr>
              <p:cNvSpPr txBox="1"/>
              <p:nvPr/>
            </p:nvSpPr>
            <p:spPr>
              <a:xfrm>
                <a:off x="113553" y="1953765"/>
                <a:ext cx="11654117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 rtl="1"/>
                <a:r>
                  <a:rPr lang="ar-DZ" sz="2400" dirty="0">
                    <a:solidFill>
                      <a:srgbClr val="2E2BA5"/>
                    </a:solidFill>
                    <a:effectLst/>
                    <a:latin typeface="STC Bold" panose="01000500000000020006" pitchFamily="2" charset="-78"/>
                    <a:ea typeface="Cambria Math" panose="02040503050406030204" pitchFamily="18" charset="0"/>
                    <a:cs typeface="STC Bold" panose="01000500000000020006" pitchFamily="2" charset="-78"/>
                  </a:rPr>
                  <a:t>3/ </a:t>
                </a:r>
                <a14:m>
                  <m:oMath xmlns:m="http://schemas.openxmlformats.org/officeDocument/2006/math">
                    <m:r>
                      <a:rPr lang="ar-DZ" sz="2400" i="1">
                        <a:solidFill>
                          <a:srgbClr val="2E2BA5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ℛ</m:t>
                    </m:r>
                  </m:oMath>
                </a14:m>
                <a:r>
                  <a:rPr lang="ar-DZ" sz="2400" i="0" dirty="0">
                    <a:solidFill>
                      <a:srgbClr val="2E2BA5"/>
                    </a:solidFill>
                    <a:effectLst/>
                    <a:latin typeface="STC Bold" panose="01000500000000020006" pitchFamily="2" charset="-78"/>
                    <a:ea typeface="Cambria Math" panose="02040503050406030204" pitchFamily="18" charset="0"/>
                    <a:cs typeface="STC Bold" panose="01000500000000020006" pitchFamily="2" charset="-78"/>
                  </a:rPr>
                  <a:t>تناظرية</a:t>
                </a:r>
                <a14:m>
                  <m:oMath xmlns:m="http://schemas.openxmlformats.org/officeDocument/2006/math">
                    <m:r>
                      <a:rPr lang="ar-DZ" sz="2400">
                        <a:solidFill>
                          <a:srgbClr val="2E2BA5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ar-DZ" sz="2400" dirty="0">
                    <a:effectLst/>
                    <a:latin typeface="STC Bold" panose="01000500000000020006" pitchFamily="2" charset="-78"/>
                    <a:cs typeface="STC Bold" panose="01000500000000020006" pitchFamily="2" charset="-78"/>
                  </a:rPr>
                  <a:t> </a:t>
                </a:r>
              </a:p>
              <a:p>
                <a:pPr algn="r" rtl="1"/>
                <a:r>
                  <a:rPr lang="ar-DZ" sz="2400" dirty="0">
                    <a:effectLst/>
                    <a:latin typeface="STC Bold" panose="01000500000000020006" pitchFamily="2" charset="-78"/>
                    <a:cs typeface="STC Bold" panose="01000500000000020006" pitchFamily="2" charset="-78"/>
                  </a:rPr>
                  <a:t>ليكن </a:t>
                </a:r>
                <a14:m>
                  <m:oMath xmlns:m="http://schemas.openxmlformats.org/officeDocument/2006/math">
                    <m:r>
                      <a:rPr lang="fr-FR" sz="2400" i="1">
                        <a:effectLst/>
                        <a:latin typeface="Cambria Math" panose="02040503050406030204" pitchFamily="18" charset="0"/>
                      </a:rPr>
                      <m:t>𝑥</m:t>
                    </m:r>
                    <m:r>
                      <a:rPr lang="fr-FR" sz="2400" i="1">
                        <a:effectLst/>
                        <a:latin typeface="Cambria Math" panose="02040503050406030204" pitchFamily="18" charset="0"/>
                      </a:rPr>
                      <m:t>,</m:t>
                    </m:r>
                    <m:r>
                      <a:rPr lang="fr-FR" sz="2400" i="1">
                        <a:effectLst/>
                        <a:latin typeface="Cambria Math" panose="02040503050406030204" pitchFamily="18" charset="0"/>
                      </a:rPr>
                      <m:t>𝑦</m:t>
                    </m:r>
                    <m:r>
                      <a:rPr lang="fr-FR" sz="2400" i="1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fr-FR" sz="2400" i="1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fr-FR" sz="2400" i="1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ar-DZ" sz="2400" dirty="0">
                    <a:effectLst/>
                    <a:latin typeface="STC Bold" panose="01000500000000020006" pitchFamily="2" charset="-78"/>
                    <a:cs typeface="STC Bold" panose="01000500000000020006" pitchFamily="2" charset="-78"/>
                  </a:rPr>
                  <a:t> بحيث :</a:t>
                </a:r>
              </a:p>
              <a:p>
                <a:pPr algn="r" rt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i="1" dirty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fr-FR" sz="2400" i="1" dirty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ℛ</m:t>
                      </m:r>
                      <m:r>
                        <a:rPr lang="fr-FR" sz="2400" i="1" dirty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fr-FR" sz="2400" i="1" dirty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⟺∃</m:t>
                      </m:r>
                      <m:r>
                        <a:rPr lang="fr-FR" sz="2400" i="1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fr-FR" sz="2400" i="1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{"/>
                          <m:endChr m:val="}"/>
                          <m:ctrlPr>
                            <a:rPr lang="fr-FR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fr-FR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fr-FR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…,</m:t>
                          </m:r>
                          <m:r>
                            <a:rPr lang="fr-FR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fr-FR" sz="2400" i="1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,</m:t>
                      </m:r>
                      <m:r>
                        <a:rPr lang="fr-FR" sz="2400" i="1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fr-FR" sz="2400" i="1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fr-FR" sz="2400" i="1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fr-FR" sz="2400" i="1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fr-FR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fr-FR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fr-FR" sz="2400" i="1" dirty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⟺</m:t>
                      </m:r>
                      <m:r>
                        <a:rPr lang="fr-FR" sz="2400" i="1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∃</m:t>
                      </m:r>
                      <m:r>
                        <a:rPr lang="fr-FR" sz="2400" i="1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fr-FR" sz="2400" i="1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{"/>
                          <m:endChr m:val="}"/>
                          <m:ctrlPr>
                            <a:rPr lang="fr-FR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fr-FR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fr-FR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…,</m:t>
                          </m:r>
                          <m:r>
                            <a:rPr lang="fr-FR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fr-FR" sz="2400" i="1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,</m:t>
                      </m:r>
                      <m:r>
                        <a:rPr lang="fr-FR" sz="2400" i="1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fr-FR" sz="2400" i="1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fr-FR" sz="2400" i="1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fr-FR" sz="2400" i="1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fr-FR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fr-FR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fr-FR" sz="2400" i="1" dirty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⟺</m:t>
                      </m:r>
                      <m:r>
                        <a:rPr lang="fr-FR" sz="2400" b="0" i="1" dirty="0" smtClean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fr-FR" sz="2400" i="1" dirty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ℛ</m:t>
                      </m:r>
                      <m:r>
                        <a:rPr lang="fr-FR" sz="2400" b="0" i="1" dirty="0" smtClean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fr-FR" sz="2400" i="1" dirty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fr-FR" sz="2400" dirty="0">
                  <a:effectLst/>
                  <a:latin typeface="STC Bold" panose="01000500000000020006" pitchFamily="2" charset="-78"/>
                  <a:cs typeface="STC Bold" panose="01000500000000020006" pitchFamily="2" charset="-78"/>
                </a:endParaRPr>
              </a:p>
              <a:p>
                <a:pPr algn="r" rtl="1"/>
                <a:r>
                  <a:rPr lang="ar-DZ" sz="2400" dirty="0">
                    <a:effectLst/>
                    <a:latin typeface="STC Bold" panose="01000500000000020006" pitchFamily="2" charset="-78"/>
                    <a:cs typeface="STC Bold" panose="01000500000000020006" pitchFamily="2" charset="-78"/>
                  </a:rPr>
                  <a:t>و منه</a:t>
                </a:r>
                <a14:m>
                  <m:oMath xmlns:m="http://schemas.openxmlformats.org/officeDocument/2006/math">
                    <m:r>
                      <a:rPr lang="ar-DZ" sz="2400" i="1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ℛ</m:t>
                    </m:r>
                  </m:oMath>
                </a14:m>
                <a:r>
                  <a:rPr lang="ar-DZ" sz="2400" i="0" dirty="0">
                    <a:effectLst/>
                    <a:latin typeface="STC Bold" panose="01000500000000020006" pitchFamily="2" charset="-78"/>
                    <a:ea typeface="Cambria Math" panose="02040503050406030204" pitchFamily="18" charset="0"/>
                    <a:cs typeface="STC Bold" panose="01000500000000020006" pitchFamily="2" charset="-78"/>
                  </a:rPr>
                  <a:t>تناظرية</a:t>
                </a:r>
                <a14:m>
                  <m:oMath xmlns:m="http://schemas.openxmlformats.org/officeDocument/2006/math">
                    <m:r>
                      <a:rPr lang="ar-DZ" sz="240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ar-DZ" sz="2400" dirty="0">
                    <a:effectLst/>
                    <a:latin typeface="STC Bold" panose="01000500000000020006" pitchFamily="2" charset="-78"/>
                    <a:cs typeface="STC Bold" panose="01000500000000020006" pitchFamily="2" charset="-78"/>
                  </a:rPr>
                  <a:t> </a:t>
                </a:r>
              </a:p>
            </p:txBody>
          </p:sp>
        </mc:Choice>
        <mc:Fallback xmlns="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B475F87A-8FBC-CD9A-3CDF-16F3FC39E0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553" y="1953765"/>
                <a:ext cx="11654117" cy="1569660"/>
              </a:xfrm>
              <a:prstGeom prst="rect">
                <a:avLst/>
              </a:prstGeom>
              <a:blipFill>
                <a:blip r:embed="rId3"/>
                <a:stretch>
                  <a:fillRect t="-2713" r="-837" b="-775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542BB6BE-6B49-2A38-03F8-BF8C78B20006}"/>
                  </a:ext>
                </a:extLst>
              </p:cNvPr>
              <p:cNvSpPr txBox="1"/>
              <p:nvPr/>
            </p:nvSpPr>
            <p:spPr>
              <a:xfrm>
                <a:off x="866588" y="3636429"/>
                <a:ext cx="10990729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 rtl="1"/>
                <a:r>
                  <a:rPr lang="ar-DZ" sz="2400" dirty="0">
                    <a:latin typeface="STC Bold" panose="01000500000000020006" pitchFamily="2" charset="-78"/>
                    <a:cs typeface="STC Bold" panose="01000500000000020006" pitchFamily="2" charset="-78"/>
                  </a:rPr>
                  <a:t>تعيين صف تكافؤ عنصر </a:t>
                </a:r>
                <a:r>
                  <a:rPr lang="fr-FR" sz="2400" dirty="0">
                    <a:latin typeface="STC Bold" panose="01000500000000020006" pitchFamily="2" charset="-78"/>
                    <a:cs typeface="STC Bold" panose="01000500000000020006" pitchFamily="2" charset="-78"/>
                  </a:rPr>
                  <a:t>x </a:t>
                </a:r>
                <a:r>
                  <a:rPr lang="ar-DZ" sz="2400" dirty="0">
                    <a:latin typeface="STC Bold" panose="01000500000000020006" pitchFamily="2" charset="-78"/>
                    <a:cs typeface="STC Bold" panose="01000500000000020006" pitchFamily="2" charset="-78"/>
                  </a:rPr>
                  <a:t> : </a:t>
                </a:r>
              </a:p>
              <a:p>
                <a:pPr algn="r" rtl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fr-FR" sz="240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sz="2400" b="0" i="1" smtClean="0">
                              <a:effectLst/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fr-FR" sz="2400" b="0" i="1" smtClean="0"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fr-FR" sz="2400" b="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b="0" i="1" smtClean="0">
                              <a:effectLst/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fr-FR" sz="2400" b="0" i="1" smtClean="0">
                              <a:effectLst/>
                              <a:latin typeface="Cambria Math" panose="02040503050406030204" pitchFamily="18" charset="0"/>
                            </a:rPr>
                            <m:t> , </m:t>
                          </m:r>
                          <m:r>
                            <a:rPr lang="fr-FR" sz="2400" b="0" i="1" smtClean="0">
                              <a:effectLst/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fr-FR" sz="2400" b="0" i="1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ℛ</m:t>
                          </m:r>
                          <m:r>
                            <a:rPr lang="fr-FR" sz="2400" b="0" i="1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fr-FR" sz="2400" b="0" i="1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ar-DZ" sz="2400" b="0" i="1" smtClean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fr-FR" sz="24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i="1">
                              <a:effectLst/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fr-FR" sz="2400" i="1">
                              <a:effectLst/>
                              <a:latin typeface="Cambria Math" panose="02040503050406030204" pitchFamily="18" charset="0"/>
                            </a:rPr>
                            <m:t> , ∃</m:t>
                          </m:r>
                          <m:r>
                            <a:rPr lang="fr-FR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fr-FR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fr-FR" sz="24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fr-FR" sz="24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sz="24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fr-FR" sz="24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…,</m:t>
                              </m:r>
                              <m:r>
                                <a:rPr lang="fr-FR" sz="24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  <m:r>
                            <a:rPr lang="fr-FR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,</m:t>
                          </m:r>
                          <m:r>
                            <a:rPr lang="fr-FR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fr-FR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fr-FR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fr-FR" sz="24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4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fr-FR" sz="24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fr-FR" sz="2400" dirty="0">
                  <a:effectLst/>
                </a:endParaRPr>
              </a:p>
              <a:p>
                <a:pPr algn="r" rtl="1"/>
                <a:r>
                  <a:rPr lang="ar-DZ" sz="2400" dirty="0">
                    <a:latin typeface="STC Bold" panose="01000500000000020006" pitchFamily="2" charset="-78"/>
                    <a:cs typeface="STC Bold" panose="01000500000000020006" pitchFamily="2" charset="-78"/>
                  </a:rPr>
                  <a:t>نسمي المجموعة الجزئية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400" i="1" dirty="0" smtClean="0">
                            <a:latin typeface="Cambria Math" panose="02040503050406030204" pitchFamily="18" charset="0"/>
                            <a:cs typeface="STC Bold" panose="01000500000000020006" pitchFamily="2" charset="-78"/>
                          </a:rPr>
                        </m:ctrlPr>
                      </m:sSubPr>
                      <m:e>
                        <m:r>
                          <a:rPr lang="fr-FR" sz="2400" b="0" i="1" dirty="0" smtClean="0">
                            <a:latin typeface="Cambria Math" panose="02040503050406030204" pitchFamily="18" charset="0"/>
                            <a:cs typeface="STC Bold" panose="01000500000000020006" pitchFamily="2" charset="-78"/>
                          </a:rPr>
                          <m:t>  </m:t>
                        </m:r>
                        <m:r>
                          <a:rPr lang="fr-FR" sz="2400" i="1" dirty="0" smtClean="0">
                            <a:latin typeface="Cambria Math" panose="02040503050406030204" pitchFamily="18" charset="0"/>
                            <a:cs typeface="STC Bold" panose="01000500000000020006" pitchFamily="2" charset="-78"/>
                          </a:rPr>
                          <m:t>𝐸</m:t>
                        </m:r>
                      </m:e>
                      <m:sub>
                        <m:r>
                          <a:rPr lang="fr-FR" sz="2400" i="1" dirty="0" smtClean="0">
                            <a:latin typeface="Cambria Math" panose="02040503050406030204" pitchFamily="18" charset="0"/>
                            <a:cs typeface="STC Bold" panose="01000500000000020006" pitchFamily="2" charset="-78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ar-DZ" sz="2400" dirty="0">
                    <a:latin typeface="STC Bold" panose="01000500000000020006" pitchFamily="2" charset="-78"/>
                    <a:cs typeface="STC Bold" panose="01000500000000020006" pitchFamily="2" charset="-78"/>
                  </a:rPr>
                  <a:t>التي تحوي </a:t>
                </a:r>
                <a:r>
                  <a:rPr lang="fr-FR" sz="2400" dirty="0">
                    <a:latin typeface="STC Bold" panose="01000500000000020006" pitchFamily="2" charset="-78"/>
                    <a:cs typeface="STC Bold" panose="01000500000000020006" pitchFamily="2" charset="-78"/>
                  </a:rPr>
                  <a:t>x </a:t>
                </a:r>
                <a:r>
                  <a:rPr lang="ar-DZ" sz="2400" dirty="0">
                    <a:latin typeface="STC Bold" panose="01000500000000020006" pitchFamily="2" charset="-78"/>
                    <a:cs typeface="STC Bold" panose="01000500000000020006" pitchFamily="2" charset="-78"/>
                  </a:rPr>
                  <a:t> ب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400" i="1" dirty="0" smtClean="0">
                            <a:latin typeface="Cambria Math" panose="02040503050406030204" pitchFamily="18" charset="0"/>
                            <a:cs typeface="STC Bold" panose="01000500000000020006" pitchFamily="2" charset="-78"/>
                          </a:rPr>
                        </m:ctrlPr>
                      </m:sSubPr>
                      <m:e>
                        <m:r>
                          <a:rPr lang="fr-FR" sz="2400" i="1" dirty="0" smtClean="0">
                            <a:latin typeface="Cambria Math" panose="02040503050406030204" pitchFamily="18" charset="0"/>
                            <a:cs typeface="STC Bold" panose="01000500000000020006" pitchFamily="2" charset="-78"/>
                          </a:rPr>
                          <m:t>𝐸</m:t>
                        </m:r>
                      </m:e>
                      <m:sub>
                        <m:r>
                          <a:rPr lang="fr-FR" sz="2400" i="1" dirty="0" smtClean="0">
                            <a:latin typeface="Cambria Math" panose="02040503050406030204" pitchFamily="18" charset="0"/>
                            <a:cs typeface="STC Bold" panose="01000500000000020006" pitchFamily="2" charset="-78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fr-FR" sz="2400" dirty="0">
                    <a:latin typeface="STC Bold" panose="01000500000000020006" pitchFamily="2" charset="-78"/>
                    <a:cs typeface="STC Bold" panose="01000500000000020006" pitchFamily="2" charset="-78"/>
                  </a:rPr>
                  <a:t> </a:t>
                </a:r>
                <a:r>
                  <a:rPr lang="ar-DZ" sz="2400" dirty="0">
                    <a:latin typeface="STC Bold" panose="01000500000000020006" pitchFamily="2" charset="-78"/>
                    <a:cs typeface="STC Bold" panose="01000500000000020006" pitchFamily="2" charset="-78"/>
                  </a:rPr>
                  <a:t> </a:t>
                </a:r>
                <a:r>
                  <a:rPr lang="ar-DZ" sz="2400" dirty="0" err="1">
                    <a:latin typeface="STC Bold" panose="01000500000000020006" pitchFamily="2" charset="-78"/>
                    <a:cs typeface="STC Bold" panose="01000500000000020006" pitchFamily="2" charset="-78"/>
                  </a:rPr>
                  <a:t>عندئذن</a:t>
                </a:r>
                <a:r>
                  <a:rPr lang="ar-DZ" sz="2400" dirty="0">
                    <a:latin typeface="STC Bold" panose="01000500000000020006" pitchFamily="2" charset="-78"/>
                    <a:cs typeface="STC Bold" panose="01000500000000020006" pitchFamily="2" charset="-78"/>
                  </a:rPr>
                  <a:t> لدينا </a:t>
                </a:r>
              </a:p>
              <a:p>
                <a:pPr algn="r" rtl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fr-FR" sz="240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sz="2400" b="0" i="1" smtClean="0">
                              <a:effectLst/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fr-FR" sz="2400" b="0" i="1" smtClean="0"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sz="2400" b="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b="0" i="1" smtClean="0">
                              <a:effectLst/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fr-FR" sz="2400" b="0" i="1" smtClean="0">
                              <a:effectLst/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ar-DZ" sz="2400" dirty="0">
                  <a:latin typeface="STC Bold" panose="01000500000000020006" pitchFamily="2" charset="-78"/>
                  <a:cs typeface="STC Bold" panose="01000500000000020006" pitchFamily="2" charset="-78"/>
                </a:endParaRPr>
              </a:p>
            </p:txBody>
          </p:sp>
        </mc:Choice>
        <mc:Fallback xmlns="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542BB6BE-6B49-2A38-03F8-BF8C78B200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588" y="3636429"/>
                <a:ext cx="10990729" cy="1569660"/>
              </a:xfrm>
              <a:prstGeom prst="rect">
                <a:avLst/>
              </a:prstGeom>
              <a:blipFill>
                <a:blip r:embed="rId4"/>
                <a:stretch>
                  <a:fillRect t="-3113" r="-88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90026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19C03E6D-8FD8-783C-8ACD-09A27CA87893}"/>
              </a:ext>
            </a:extLst>
          </p:cNvPr>
          <p:cNvSpPr txBox="1"/>
          <p:nvPr/>
        </p:nvSpPr>
        <p:spPr>
          <a:xfrm>
            <a:off x="8606118" y="681317"/>
            <a:ext cx="33468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ar-DZ" sz="3200" dirty="0">
                <a:solidFill>
                  <a:srgbClr val="2E2BA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TC Bold" panose="01000500000000020006" pitchFamily="2" charset="-78"/>
                <a:cs typeface="STC Bold" panose="01000500000000020006" pitchFamily="2" charset="-78"/>
              </a:rPr>
              <a:t>تمرين امتحان :</a:t>
            </a:r>
            <a:endParaRPr lang="fr-FR" sz="3200" dirty="0">
              <a:solidFill>
                <a:srgbClr val="2E2BA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TC Bold" panose="01000500000000020006" pitchFamily="2" charset="-78"/>
              <a:cs typeface="STC Bold" panose="01000500000000020006" pitchFamily="2" charset="-78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984A1443-74D6-BDB6-BE55-2CA7B46D9459}"/>
              </a:ext>
            </a:extLst>
          </p:cNvPr>
          <p:cNvSpPr txBox="1"/>
          <p:nvPr/>
        </p:nvSpPr>
        <p:spPr>
          <a:xfrm>
            <a:off x="9835735" y="106652"/>
            <a:ext cx="22449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r" rtl="1">
              <a:buFont typeface="+mj-lt"/>
              <a:buAutoNum type="arabicParenR"/>
            </a:pPr>
            <a:r>
              <a:rPr lang="ar-DZ" sz="3600" dirty="0">
                <a:solidFill>
                  <a:srgbClr val="2E2BA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TC Bold" panose="01000500000000020006" pitchFamily="2" charset="-78"/>
                <a:cs typeface="STC Bold" panose="01000500000000020006" pitchFamily="2" charset="-78"/>
              </a:rPr>
              <a:t>العلاقات </a:t>
            </a:r>
            <a:endParaRPr lang="fr-FR" sz="3600" kern="1200" dirty="0">
              <a:solidFill>
                <a:srgbClr val="2E2BA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TC Bold" panose="01000500000000020006" pitchFamily="2" charset="-78"/>
              <a:cs typeface="STC Bold" panose="01000500000000020006" pitchFamily="2" charset="-78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16D2B836-B863-25E7-D226-8D09AF0840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554" y="1571611"/>
            <a:ext cx="9934648" cy="3714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7601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19C03E6D-8FD8-783C-8ACD-09A27CA87893}"/>
              </a:ext>
            </a:extLst>
          </p:cNvPr>
          <p:cNvSpPr txBox="1"/>
          <p:nvPr/>
        </p:nvSpPr>
        <p:spPr>
          <a:xfrm>
            <a:off x="8606118" y="681317"/>
            <a:ext cx="33468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ar-DZ" sz="3200" dirty="0">
                <a:solidFill>
                  <a:srgbClr val="2E2BA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TC Bold" panose="01000500000000020006" pitchFamily="2" charset="-78"/>
                <a:cs typeface="STC Bold" panose="01000500000000020006" pitchFamily="2" charset="-78"/>
              </a:rPr>
              <a:t>تمرين امتحان :</a:t>
            </a:r>
            <a:endParaRPr lang="fr-FR" sz="3200" dirty="0">
              <a:solidFill>
                <a:srgbClr val="2E2BA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TC Bold" panose="01000500000000020006" pitchFamily="2" charset="-78"/>
              <a:cs typeface="STC Bold" panose="01000500000000020006" pitchFamily="2" charset="-78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984A1443-74D6-BDB6-BE55-2CA7B46D9459}"/>
              </a:ext>
            </a:extLst>
          </p:cNvPr>
          <p:cNvSpPr txBox="1"/>
          <p:nvPr/>
        </p:nvSpPr>
        <p:spPr>
          <a:xfrm>
            <a:off x="9835735" y="106652"/>
            <a:ext cx="22449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r" rtl="1">
              <a:buFont typeface="+mj-lt"/>
              <a:buAutoNum type="arabicParenR"/>
            </a:pPr>
            <a:r>
              <a:rPr lang="ar-DZ" sz="3600" dirty="0">
                <a:solidFill>
                  <a:srgbClr val="2E2BA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TC Bold" panose="01000500000000020006" pitchFamily="2" charset="-78"/>
                <a:cs typeface="STC Bold" panose="01000500000000020006" pitchFamily="2" charset="-78"/>
              </a:rPr>
              <a:t>العلاقات </a:t>
            </a:r>
            <a:endParaRPr lang="fr-FR" sz="3600" kern="1200" dirty="0">
              <a:solidFill>
                <a:srgbClr val="2E2BA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TC Bold" panose="01000500000000020006" pitchFamily="2" charset="-78"/>
              <a:cs typeface="STC Bold" panose="01000500000000020006" pitchFamily="2" charset="-7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F20913F3-6725-7104-ADA1-EFF1EF726780}"/>
                  </a:ext>
                </a:extLst>
              </p:cNvPr>
              <p:cNvSpPr txBox="1"/>
              <p:nvPr/>
            </p:nvSpPr>
            <p:spPr>
              <a:xfrm>
                <a:off x="991465" y="1327981"/>
                <a:ext cx="3767572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1" i="1" smtClean="0">
                          <a:latin typeface="Cambria Math" panose="02040503050406030204" pitchFamily="18" charset="0"/>
                        </a:rPr>
                        <m:t>𝑬</m:t>
                      </m:r>
                      <m:r>
                        <a:rPr lang="fr-FR" sz="2800" b="1" i="1" smtClean="0">
                          <a:latin typeface="Cambria Math" panose="02040503050406030204" pitchFamily="18" charset="0"/>
                        </a:rPr>
                        <m:t>={</m:t>
                      </m:r>
                      <m:sSup>
                        <m:sSupPr>
                          <m:ctrlPr>
                            <a:rPr lang="fr-FR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e>
                        <m:sup>
                          <m:r>
                            <a:rPr lang="fr-FR" sz="28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sup>
                      </m:sSup>
                      <m:r>
                        <a:rPr lang="fr-FR" sz="2800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fr-FR" sz="2800" b="1" i="1" smtClean="0"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fr-FR" sz="2800" b="1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fr-FR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ℕ</m:t>
                      </m:r>
                      <m:r>
                        <a:rPr lang="fr-FR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}</m:t>
                      </m:r>
                    </m:oMath>
                  </m:oMathPara>
                </a14:m>
                <a:endParaRPr lang="fr-FR" sz="2800" b="1" dirty="0"/>
              </a:p>
            </p:txBody>
          </p:sp>
        </mc:Choice>
        <mc:Fallback xmlns="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F20913F3-6725-7104-ADA1-EFF1EF7267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1465" y="1327981"/>
                <a:ext cx="3767572" cy="4308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e 8">
            <a:extLst>
              <a:ext uri="{FF2B5EF4-FFF2-40B4-BE49-F238E27FC236}">
                <a16:creationId xmlns:a16="http://schemas.microsoft.com/office/drawing/2014/main" id="{79EA3E3E-AC26-960E-81AD-F915635D6FCF}"/>
              </a:ext>
            </a:extLst>
          </p:cNvPr>
          <p:cNvGrpSpPr/>
          <p:nvPr/>
        </p:nvGrpSpPr>
        <p:grpSpPr>
          <a:xfrm>
            <a:off x="646114" y="2309620"/>
            <a:ext cx="14028470" cy="986700"/>
            <a:chOff x="782782" y="2064328"/>
            <a:chExt cx="14028470" cy="98670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ZoneTexte 5">
                  <a:extLst>
                    <a:ext uri="{FF2B5EF4-FFF2-40B4-BE49-F238E27FC236}">
                      <a16:creationId xmlns:a16="http://schemas.microsoft.com/office/drawing/2014/main" id="{E91543EB-22E7-391D-0430-2F080852DF18}"/>
                    </a:ext>
                  </a:extLst>
                </p:cNvPr>
                <p:cNvSpPr txBox="1"/>
                <p:nvPr/>
              </p:nvSpPr>
              <p:spPr>
                <a:xfrm>
                  <a:off x="782782" y="2064328"/>
                  <a:ext cx="11568051" cy="87607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 rtl="1"/>
                  <a:r>
                    <a:rPr lang="ar-DZ" sz="2400" dirty="0">
                      <a:latin typeface="STC Bold" panose="01000500000000020006" pitchFamily="2" charset="-78"/>
                      <a:cs typeface="STC Bold" panose="01000500000000020006" pitchFamily="2" charset="-78"/>
                    </a:rPr>
                    <a:t>1/ العلاقة يقسم هي علاقة ترتيب كلي </a:t>
                  </a:r>
                  <a:r>
                    <a:rPr lang="ar-DZ" sz="2400" dirty="0" err="1">
                      <a:latin typeface="STC Bold" panose="01000500000000020006" pitchFamily="2" charset="-78"/>
                      <a:cs typeface="STC Bold" panose="01000500000000020006" pitchFamily="2" charset="-78"/>
                    </a:rPr>
                    <a:t>لانه</a:t>
                  </a:r>
                  <a:r>
                    <a:rPr lang="ar-DZ" sz="2400" dirty="0">
                      <a:latin typeface="STC Bold" panose="01000500000000020006" pitchFamily="2" charset="-78"/>
                      <a:cs typeface="STC Bold" panose="01000500000000020006" pitchFamily="2" charset="-78"/>
                    </a:rPr>
                    <a:t> من اجل كل عنصرين </a:t>
                  </a:r>
                  <a:r>
                    <a:rPr lang="fr-FR" sz="2400" b="0" i="0" dirty="0">
                      <a:latin typeface="STC Bold" panose="01000500000000020006" pitchFamily="2" charset="-78"/>
                      <a:cs typeface="STC Bold" panose="01000500000000020006" pitchFamily="2" charset="-78"/>
                    </a:rPr>
                    <a:t>E </a:t>
                  </a:r>
                  <a14:m>
                    <m:oMath xmlns:m="http://schemas.openxmlformats.org/officeDocument/2006/math">
                      <m:r>
                        <a:rPr lang="ar-DZ" sz="2400" b="0" i="0" smtClean="0">
                          <a:latin typeface="Cambria Math" panose="02040503050406030204" pitchFamily="18" charset="0"/>
                        </a:rPr>
                        <m:t>من</m:t>
                      </m:r>
                      <m:r>
                        <a:rPr lang="ar-DZ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ar-DZ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  <m:r>
                        <a:rPr lang="ar-DZ" sz="2400" b="0" i="1" smtClean="0">
                          <a:latin typeface="Cambria Math" panose="02040503050406030204" pitchFamily="18" charset="0"/>
                        </a:rPr>
                        <m:t>و</m:t>
                      </m:r>
                      <m:r>
                        <a:rPr lang="ar-DZ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p>
                      </m:sSup>
                    </m:oMath>
                  </a14:m>
                  <a:endParaRPr lang="ar-DZ" sz="2400" dirty="0">
                    <a:latin typeface="STC Bold" panose="01000500000000020006" pitchFamily="2" charset="-78"/>
                    <a:cs typeface="STC Bold" panose="01000500000000020006" pitchFamily="2" charset="-78"/>
                  </a:endParaRPr>
                </a:p>
                <a:p>
                  <a:pPr algn="r" rtl="1"/>
                  <a:endParaRPr lang="fr-FR" sz="2400" dirty="0">
                    <a:latin typeface="STC Bold" panose="01000500000000020006" pitchFamily="2" charset="-78"/>
                    <a:cs typeface="STC Bold" panose="01000500000000020006" pitchFamily="2" charset="-78"/>
                  </a:endParaRPr>
                </a:p>
              </p:txBody>
            </p:sp>
          </mc:Choice>
          <mc:Fallback xmlns="">
            <p:sp>
              <p:nvSpPr>
                <p:cNvPr id="6" name="ZoneTexte 5">
                  <a:extLst>
                    <a:ext uri="{FF2B5EF4-FFF2-40B4-BE49-F238E27FC236}">
                      <a16:creationId xmlns:a16="http://schemas.microsoft.com/office/drawing/2014/main" id="{E91543EB-22E7-391D-0430-2F080852DF1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2782" y="2064328"/>
                  <a:ext cx="11568051" cy="876074"/>
                </a:xfrm>
                <a:prstGeom prst="rect">
                  <a:avLst/>
                </a:prstGeom>
                <a:blipFill>
                  <a:blip r:embed="rId3"/>
                  <a:stretch>
                    <a:fillRect r="-790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ZoneTexte 7">
                  <a:extLst>
                    <a:ext uri="{FF2B5EF4-FFF2-40B4-BE49-F238E27FC236}">
                      <a16:creationId xmlns:a16="http://schemas.microsoft.com/office/drawing/2014/main" id="{148B3C22-3E88-B113-59DD-F38F6E7BB4F6}"/>
                    </a:ext>
                  </a:extLst>
                </p:cNvPr>
                <p:cNvSpPr txBox="1"/>
                <p:nvPr/>
              </p:nvSpPr>
              <p:spPr>
                <a:xfrm>
                  <a:off x="8642516" y="2577437"/>
                  <a:ext cx="6168736" cy="47359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sSup>
                        <m:sSupPr>
                          <m:ctrlPr>
                            <a:rPr lang="fr-FR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ar-DZ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func>
                            <m:funcPr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fr-FR" sz="2400">
                                  <a:latin typeface="Cambria Math" panose="02040503050406030204" pitchFamily="18" charset="0"/>
                                </a:rPr>
                                <m:t>m</m:t>
                              </m:r>
                              <m:r>
                                <m:rPr>
                                  <m:sty m:val="p"/>
                                </m:rPr>
                                <a:rPr lang="fr-FR" sz="2400" b="0" i="0" smtClean="0">
                                  <a:latin typeface="Cambria Math" panose="02040503050406030204" pitchFamily="18" charset="0"/>
                                </a:rPr>
                                <m:t>ax</m:t>
                              </m:r>
                            </m:fName>
                            <m:e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func>
                        </m:sup>
                      </m:sSup>
                    </m:oMath>
                  </a14:m>
                  <a:r>
                    <a:rPr lang="ar-DZ" sz="2400" i="0" dirty="0">
                      <a:latin typeface="STC Bold" panose="01000500000000020006" pitchFamily="2" charset="-78"/>
                      <a:cs typeface="STC Bold" panose="01000500000000020006" pitchFamily="2" charset="-78"/>
                    </a:rPr>
                    <a:t>يقسم</a:t>
                  </a:r>
                  <a14:m>
                    <m:oMath xmlns:m="http://schemas.openxmlformats.org/officeDocument/2006/math">
                      <m:r>
                        <a:rPr lang="ar-DZ" sz="2400" i="1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func>
                            <m:funcPr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fr-FR" sz="2400">
                                  <a:latin typeface="Cambria Math" panose="02040503050406030204" pitchFamily="18" charset="0"/>
                                </a:rPr>
                                <m:t>m</m:t>
                              </m:r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</m:fName>
                            <m:e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 , </m:t>
                              </m:r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func>
                        </m:sup>
                      </m:sSup>
                    </m:oMath>
                  </a14:m>
                  <a:r>
                    <a:rPr lang="ar-DZ" sz="2400" dirty="0">
                      <a:latin typeface="STC Bold" panose="01000500000000020006" pitchFamily="2" charset="-78"/>
                      <a:cs typeface="STC Bold" panose="01000500000000020006" pitchFamily="2" charset="-78"/>
                    </a:rPr>
                    <a:t>لدينا</a:t>
                  </a:r>
                  <a:endParaRPr lang="fr-FR" sz="2400" dirty="0">
                    <a:latin typeface="STC Bold" panose="01000500000000020006" pitchFamily="2" charset="-78"/>
                    <a:cs typeface="STC Bold" panose="01000500000000020006" pitchFamily="2" charset="-78"/>
                  </a:endParaRPr>
                </a:p>
              </p:txBody>
            </p:sp>
          </mc:Choice>
          <mc:Fallback xmlns="">
            <p:sp>
              <p:nvSpPr>
                <p:cNvPr id="8" name="ZoneTexte 7">
                  <a:extLst>
                    <a:ext uri="{FF2B5EF4-FFF2-40B4-BE49-F238E27FC236}">
                      <a16:creationId xmlns:a16="http://schemas.microsoft.com/office/drawing/2014/main" id="{148B3C22-3E88-B113-59DD-F38F6E7BB4F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42516" y="2577437"/>
                  <a:ext cx="6168736" cy="473591"/>
                </a:xfrm>
                <a:prstGeom prst="rect">
                  <a:avLst/>
                </a:prstGeom>
                <a:blipFill>
                  <a:blip r:embed="rId4"/>
                  <a:stretch>
                    <a:fillRect l="-198" t="-7692" b="-28205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65F777B3-916B-343E-3202-BFA1E1C32B8E}"/>
                  </a:ext>
                </a:extLst>
              </p:cNvPr>
              <p:cNvSpPr txBox="1"/>
              <p:nvPr/>
            </p:nvSpPr>
            <p:spPr>
              <a:xfrm>
                <a:off x="2341418" y="3279628"/>
                <a:ext cx="9822378" cy="17142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 rtl="1">
                  <a:lnSpc>
                    <a:spcPct val="150000"/>
                  </a:lnSpc>
                </a:pPr>
                <a:r>
                  <a:rPr lang="fr-FR" sz="2400" dirty="0">
                    <a:latin typeface="STC Bold" panose="01000500000000020006" pitchFamily="2" charset="-78"/>
                    <a:cs typeface="STC Bold" panose="01000500000000020006" pitchFamily="2" charset="-78"/>
                  </a:rPr>
                  <a:t>/2</a:t>
                </a:r>
                <a:r>
                  <a:rPr lang="ar-DZ" sz="2400" dirty="0">
                    <a:latin typeface="STC Bold" panose="01000500000000020006" pitchFamily="2" charset="-78"/>
                    <a:cs typeface="STC Bold" panose="01000500000000020006" pitchFamily="2" charset="-78"/>
                  </a:rPr>
                  <a:t> اصغر عنصر في </a:t>
                </a:r>
                <a:r>
                  <a:rPr lang="fr-FR" sz="2400" dirty="0">
                    <a:latin typeface="STC Bold" panose="01000500000000020006" pitchFamily="2" charset="-78"/>
                    <a:cs typeface="STC Bold" panose="01000500000000020006" pitchFamily="2" charset="-78"/>
                  </a:rPr>
                  <a:t>E </a:t>
                </a:r>
                <a:r>
                  <a:rPr lang="ar-DZ" sz="2400" dirty="0">
                    <a:latin typeface="STC Bold" panose="01000500000000020006" pitchFamily="2" charset="-78"/>
                    <a:cs typeface="STC Bold" panose="01000500000000020006" pitchFamily="2" charset="-78"/>
                  </a:rPr>
                  <a:t> هو 1 لأنه يقسم كل عناصر </a:t>
                </a:r>
                <a:r>
                  <a:rPr lang="fr-FR" sz="2400" dirty="0">
                    <a:latin typeface="STC Bold" panose="01000500000000020006" pitchFamily="2" charset="-78"/>
                    <a:cs typeface="STC Bold" panose="01000500000000020006" pitchFamily="2" charset="-78"/>
                  </a:rPr>
                  <a:t>E </a:t>
                </a:r>
              </a:p>
              <a:p>
                <a:pPr algn="r" rtl="1">
                  <a:lnSpc>
                    <a:spcPct val="150000"/>
                  </a:lnSpc>
                </a:pPr>
                <a:r>
                  <a:rPr lang="ar-DZ" sz="2400" dirty="0">
                    <a:latin typeface="STC Bold" panose="01000500000000020006" pitchFamily="2" charset="-78"/>
                    <a:cs typeface="STC Bold" panose="01000500000000020006" pitchFamily="2" charset="-78"/>
                  </a:rPr>
                  <a:t> 3/ </a:t>
                </a:r>
                <a:r>
                  <a:rPr lang="ar-DZ" sz="2400" dirty="0" err="1">
                    <a:latin typeface="STC Bold" panose="01000500000000020006" pitchFamily="2" charset="-78"/>
                    <a:cs typeface="STC Bold" panose="01000500000000020006" pitchFamily="2" charset="-78"/>
                  </a:rPr>
                  <a:t>لايوجد</a:t>
                </a:r>
                <a:r>
                  <a:rPr lang="ar-DZ" sz="2400" dirty="0">
                    <a:latin typeface="STC Bold" panose="01000500000000020006" pitchFamily="2" charset="-78"/>
                    <a:cs typeface="STC Bold" panose="01000500000000020006" pitchFamily="2" charset="-78"/>
                  </a:rPr>
                  <a:t> أي عنصر اعظمي في</a:t>
                </a:r>
                <a:r>
                  <a:rPr lang="fr-FR" sz="2400" dirty="0">
                    <a:latin typeface="STC Bold" panose="01000500000000020006" pitchFamily="2" charset="-78"/>
                    <a:cs typeface="STC Bold" panose="01000500000000020006" pitchFamily="2" charset="-78"/>
                  </a:rPr>
                  <a:t> E </a:t>
                </a:r>
                <a:r>
                  <a:rPr lang="ar-DZ" sz="2400" dirty="0">
                    <a:latin typeface="STC Bold" panose="01000500000000020006" pitchFamily="2" charset="-78"/>
                    <a:cs typeface="STC Bold" panose="01000500000000020006" pitchFamily="2" charset="-78"/>
                  </a:rPr>
                  <a:t> </a:t>
                </a:r>
                <a:r>
                  <a:rPr lang="ar-DZ" sz="2400" dirty="0" err="1">
                    <a:latin typeface="STC Bold" panose="01000500000000020006" pitchFamily="2" charset="-78"/>
                    <a:cs typeface="STC Bold" panose="01000500000000020006" pitchFamily="2" charset="-78"/>
                  </a:rPr>
                  <a:t>لانه</a:t>
                </a:r>
                <a:r>
                  <a:rPr lang="ar-DZ" sz="2400" dirty="0">
                    <a:latin typeface="STC Bold" panose="01000500000000020006" pitchFamily="2" charset="-78"/>
                    <a:cs typeface="STC Bold" panose="01000500000000020006" pitchFamily="2" charset="-78"/>
                  </a:rPr>
                  <a:t> من اجل كل عنصر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ar-DZ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r>
                  <a:rPr lang="ar-DZ" sz="2400" kern="1200" dirty="0">
                    <a:solidFill>
                      <a:schemeClr val="tx1"/>
                    </a:solidFill>
                    <a:latin typeface="STC Bold" panose="01000500000000020006" pitchFamily="2" charset="-78"/>
                    <a:cs typeface="STC Bold" panose="01000500000000020006" pitchFamily="2" charset="-78"/>
                  </a:rPr>
                  <a:t> نجد انه يقسم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ar-DZ" sz="2400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ar-DZ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ar-DZ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ar-DZ" sz="2400" kern="1200" dirty="0">
                    <a:solidFill>
                      <a:schemeClr val="tx1"/>
                    </a:solidFill>
                    <a:latin typeface="STC Bold" panose="01000500000000020006" pitchFamily="2" charset="-78"/>
                    <a:cs typeface="STC Bold" panose="01000500000000020006" pitchFamily="2" charset="-78"/>
                  </a:rPr>
                  <a:t> </a:t>
                </a:r>
                <a:endParaRPr lang="fr-FR" sz="2400" kern="1200" dirty="0">
                  <a:solidFill>
                    <a:schemeClr val="tx1"/>
                  </a:solidFill>
                  <a:latin typeface="STC Bold" panose="01000500000000020006" pitchFamily="2" charset="-78"/>
                  <a:cs typeface="STC Bold" panose="01000500000000020006" pitchFamily="2" charset="-78"/>
                </a:endParaRPr>
              </a:p>
              <a:p>
                <a:pPr algn="r" rtl="1">
                  <a:lnSpc>
                    <a:spcPct val="150000"/>
                  </a:lnSpc>
                </a:pPr>
                <a:r>
                  <a:rPr lang="ar-DZ" sz="2400" dirty="0">
                    <a:latin typeface="STC Bold" panose="01000500000000020006" pitchFamily="2" charset="-78"/>
                    <a:cs typeface="STC Bold" panose="01000500000000020006" pitchFamily="2" charset="-78"/>
                  </a:rPr>
                  <a:t>4/ المجموعة </a:t>
                </a:r>
                <a:r>
                  <a:rPr lang="fr-FR" sz="2400" dirty="0">
                    <a:latin typeface="STC Bold" panose="01000500000000020006" pitchFamily="2" charset="-78"/>
                    <a:cs typeface="STC Bold" panose="01000500000000020006" pitchFamily="2" charset="-78"/>
                  </a:rPr>
                  <a:t>E </a:t>
                </a:r>
                <a:r>
                  <a:rPr lang="ar-DZ" sz="2400" dirty="0">
                    <a:latin typeface="STC Bold" panose="01000500000000020006" pitchFamily="2" charset="-78"/>
                    <a:cs typeface="STC Bold" panose="01000500000000020006" pitchFamily="2" charset="-78"/>
                  </a:rPr>
                  <a:t> ليست استقرائية </a:t>
                </a:r>
                <a:r>
                  <a:rPr lang="ar-DZ" sz="2400" dirty="0" err="1">
                    <a:latin typeface="STC Bold" panose="01000500000000020006" pitchFamily="2" charset="-78"/>
                    <a:cs typeface="STC Bold" panose="01000500000000020006" pitchFamily="2" charset="-78"/>
                  </a:rPr>
                  <a:t>لانها</a:t>
                </a:r>
                <a:r>
                  <a:rPr lang="ar-DZ" sz="2400" dirty="0">
                    <a:latin typeface="STC Bold" panose="01000500000000020006" pitchFamily="2" charset="-78"/>
                    <a:cs typeface="STC Bold" panose="01000500000000020006" pitchFamily="2" charset="-78"/>
                  </a:rPr>
                  <a:t> لا تملك عنصر اعظمي</a:t>
                </a:r>
                <a:endParaRPr lang="fr-FR" sz="2400" dirty="0">
                  <a:latin typeface="STC Bold" panose="01000500000000020006" pitchFamily="2" charset="-78"/>
                  <a:cs typeface="STC Bold" panose="01000500000000020006" pitchFamily="2" charset="-78"/>
                </a:endParaRPr>
              </a:p>
            </p:txBody>
          </p:sp>
        </mc:Choice>
        <mc:Fallback xmlns="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65F777B3-916B-343E-3202-BFA1E1C32B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1418" y="3279628"/>
                <a:ext cx="9822378" cy="1714252"/>
              </a:xfrm>
              <a:prstGeom prst="rect">
                <a:avLst/>
              </a:prstGeom>
              <a:blipFill>
                <a:blip r:embed="rId5"/>
                <a:stretch>
                  <a:fillRect r="-1055" b="-711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ZoneTexte 25">
            <a:extLst>
              <a:ext uri="{FF2B5EF4-FFF2-40B4-BE49-F238E27FC236}">
                <a16:creationId xmlns:a16="http://schemas.microsoft.com/office/drawing/2014/main" id="{E10BF77D-0840-11F7-A0A4-1D9984BFD511}"/>
              </a:ext>
            </a:extLst>
          </p:cNvPr>
          <p:cNvSpPr txBox="1"/>
          <p:nvPr/>
        </p:nvSpPr>
        <p:spPr>
          <a:xfrm>
            <a:off x="1106054" y="5239589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ar-DZ" sz="2400" dirty="0"/>
              <a:t>2</a:t>
            </a:r>
            <a:endParaRPr lang="fr-FR" sz="2400" dirty="0"/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4BEB043F-BAE8-55CE-3306-87F399DD0B17}"/>
              </a:ext>
            </a:extLst>
          </p:cNvPr>
          <p:cNvSpPr txBox="1"/>
          <p:nvPr/>
        </p:nvSpPr>
        <p:spPr>
          <a:xfrm>
            <a:off x="1106054" y="4562235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ar-DZ" sz="2400" dirty="0"/>
              <a:t>4</a:t>
            </a:r>
            <a:endParaRPr lang="fr-FR" sz="2400" dirty="0"/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72E94C4A-9B75-14CA-F88A-AEF36D60AE24}"/>
              </a:ext>
            </a:extLst>
          </p:cNvPr>
          <p:cNvSpPr txBox="1"/>
          <p:nvPr/>
        </p:nvSpPr>
        <p:spPr>
          <a:xfrm>
            <a:off x="1106054" y="3884881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ar-DZ" sz="2400" dirty="0"/>
              <a:t>8</a:t>
            </a:r>
            <a:endParaRPr lang="fr-FR" sz="2400" dirty="0"/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D412596C-AFDB-FC39-E70D-ABD7A17E0CCA}"/>
              </a:ext>
            </a:extLst>
          </p:cNvPr>
          <p:cNvSpPr txBox="1"/>
          <p:nvPr/>
        </p:nvSpPr>
        <p:spPr>
          <a:xfrm>
            <a:off x="1106054" y="5916943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ar-DZ" sz="2400" dirty="0"/>
              <a:t>1</a:t>
            </a:r>
            <a:endParaRPr lang="fr-FR" sz="2400" dirty="0"/>
          </a:p>
        </p:txBody>
      </p:sp>
      <p:cxnSp>
        <p:nvCxnSpPr>
          <p:cNvPr id="33" name="Connecteur droit 32">
            <a:extLst>
              <a:ext uri="{FF2B5EF4-FFF2-40B4-BE49-F238E27FC236}">
                <a16:creationId xmlns:a16="http://schemas.microsoft.com/office/drawing/2014/main" id="{DF762EB1-1443-B364-0D0F-D865DA6CF8E1}"/>
              </a:ext>
            </a:extLst>
          </p:cNvPr>
          <p:cNvCxnSpPr>
            <a:cxnSpLocks/>
          </p:cNvCxnSpPr>
          <p:nvPr/>
        </p:nvCxnSpPr>
        <p:spPr>
          <a:xfrm flipV="1">
            <a:off x="1284148" y="5701254"/>
            <a:ext cx="0" cy="21568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eur droit 34">
            <a:extLst>
              <a:ext uri="{FF2B5EF4-FFF2-40B4-BE49-F238E27FC236}">
                <a16:creationId xmlns:a16="http://schemas.microsoft.com/office/drawing/2014/main" id="{9445D6C1-DFB8-0B8D-859F-04B53F3E3C73}"/>
              </a:ext>
            </a:extLst>
          </p:cNvPr>
          <p:cNvCxnSpPr>
            <a:cxnSpLocks/>
          </p:cNvCxnSpPr>
          <p:nvPr/>
        </p:nvCxnSpPr>
        <p:spPr>
          <a:xfrm flipV="1">
            <a:off x="1284148" y="5023900"/>
            <a:ext cx="0" cy="21568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36">
            <a:extLst>
              <a:ext uri="{FF2B5EF4-FFF2-40B4-BE49-F238E27FC236}">
                <a16:creationId xmlns:a16="http://schemas.microsoft.com/office/drawing/2014/main" id="{305FA7A0-391A-415C-78D3-2518C69396E5}"/>
              </a:ext>
            </a:extLst>
          </p:cNvPr>
          <p:cNvCxnSpPr>
            <a:cxnSpLocks/>
          </p:cNvCxnSpPr>
          <p:nvPr/>
        </p:nvCxnSpPr>
        <p:spPr>
          <a:xfrm flipV="1">
            <a:off x="1284148" y="4346546"/>
            <a:ext cx="0" cy="21568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41">
            <a:extLst>
              <a:ext uri="{FF2B5EF4-FFF2-40B4-BE49-F238E27FC236}">
                <a16:creationId xmlns:a16="http://schemas.microsoft.com/office/drawing/2014/main" id="{3EC5EC78-1851-B97E-B700-D4E00159971F}"/>
              </a:ext>
            </a:extLst>
          </p:cNvPr>
          <p:cNvCxnSpPr>
            <a:cxnSpLocks/>
            <a:endCxn id="43" idx="2"/>
          </p:cNvCxnSpPr>
          <p:nvPr/>
        </p:nvCxnSpPr>
        <p:spPr>
          <a:xfrm flipH="1" flipV="1">
            <a:off x="1283425" y="3097621"/>
            <a:ext cx="1447" cy="78726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ZoneTexte 42">
                <a:extLst>
                  <a:ext uri="{FF2B5EF4-FFF2-40B4-BE49-F238E27FC236}">
                    <a16:creationId xmlns:a16="http://schemas.microsoft.com/office/drawing/2014/main" id="{90A9AA28-29EA-A108-DAA8-6091BC713F23}"/>
                  </a:ext>
                </a:extLst>
              </p:cNvPr>
              <p:cNvSpPr txBox="1"/>
              <p:nvPr/>
            </p:nvSpPr>
            <p:spPr>
              <a:xfrm>
                <a:off x="1106055" y="2635956"/>
                <a:ext cx="35474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43" name="ZoneTexte 42">
                <a:extLst>
                  <a:ext uri="{FF2B5EF4-FFF2-40B4-BE49-F238E27FC236}">
                    <a16:creationId xmlns:a16="http://schemas.microsoft.com/office/drawing/2014/main" id="{90A9AA28-29EA-A108-DAA8-6091BC713F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6055" y="2635956"/>
                <a:ext cx="354740" cy="461665"/>
              </a:xfrm>
              <a:prstGeom prst="rect">
                <a:avLst/>
              </a:prstGeom>
              <a:blipFill>
                <a:blip r:embed="rId6"/>
                <a:stretch>
                  <a:fillRect l="-3390" r="-3050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Connecteur droit 47">
            <a:extLst>
              <a:ext uri="{FF2B5EF4-FFF2-40B4-BE49-F238E27FC236}">
                <a16:creationId xmlns:a16="http://schemas.microsoft.com/office/drawing/2014/main" id="{506671EE-DE50-04EB-7A68-A2AC46195C0B}"/>
              </a:ext>
            </a:extLst>
          </p:cNvPr>
          <p:cNvCxnSpPr>
            <a:cxnSpLocks/>
          </p:cNvCxnSpPr>
          <p:nvPr/>
        </p:nvCxnSpPr>
        <p:spPr>
          <a:xfrm flipH="1" flipV="1">
            <a:off x="1283424" y="1904211"/>
            <a:ext cx="11267" cy="731745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6472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1" grpId="0" build="p"/>
      <p:bldP spid="26" grpId="0"/>
      <p:bldP spid="27" grpId="0"/>
      <p:bldP spid="28" grpId="0"/>
      <p:bldP spid="29" grpId="0"/>
      <p:bldP spid="4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3">
            <a:extLst>
              <a:ext uri="{FF2B5EF4-FFF2-40B4-BE49-F238E27FC236}">
                <a16:creationId xmlns:a16="http://schemas.microsoft.com/office/drawing/2014/main" id="{4AF52E98-F179-D865-2F2E-D051772F6FCE}"/>
              </a:ext>
            </a:extLst>
          </p:cNvPr>
          <p:cNvSpPr txBox="1"/>
          <p:nvPr/>
        </p:nvSpPr>
        <p:spPr>
          <a:xfrm>
            <a:off x="1802556" y="1212028"/>
            <a:ext cx="8704831" cy="138499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ar-DZ" sz="2800" b="0" i="0" u="none" strike="noStrike" kern="1200" cap="none" spc="0" baseline="0" dirty="0">
                <a:solidFill>
                  <a:srgbClr val="000000"/>
                </a:solidFill>
                <a:uFillTx/>
                <a:latin typeface="STC Bold" pitchFamily="2"/>
                <a:cs typeface="STC Bold" pitchFamily="2"/>
              </a:rPr>
              <a:t> سنحاول في هذه المراجعة شرح المفاهيم الضرورية التي يجب عليكم اكتسابها مع حل بعض الامثلة البسيط  و نماذج من امتحانات اذا كان الوقت كافيا و سنهتم بدراسة الفصول التالية : </a:t>
            </a:r>
          </a:p>
        </p:txBody>
      </p:sp>
      <p:grpSp>
        <p:nvGrpSpPr>
          <p:cNvPr id="4" name="Google Shape;457;p24">
            <a:extLst>
              <a:ext uri="{FF2B5EF4-FFF2-40B4-BE49-F238E27FC236}">
                <a16:creationId xmlns:a16="http://schemas.microsoft.com/office/drawing/2014/main" id="{2BBB7E24-75D7-44CF-25E2-05CFB8785B79}"/>
              </a:ext>
            </a:extLst>
          </p:cNvPr>
          <p:cNvGrpSpPr/>
          <p:nvPr/>
        </p:nvGrpSpPr>
        <p:grpSpPr>
          <a:xfrm>
            <a:off x="8229207" y="3609629"/>
            <a:ext cx="2375245" cy="939318"/>
            <a:chOff x="8229207" y="3604116"/>
            <a:chExt cx="2375245" cy="944831"/>
          </a:xfrm>
        </p:grpSpPr>
        <p:sp>
          <p:nvSpPr>
            <p:cNvPr id="5" name="Google Shape;458;p24">
              <a:hlinkClick r:id="rId2" action="ppaction://hlinksldjump"/>
              <a:extLst>
                <a:ext uri="{FF2B5EF4-FFF2-40B4-BE49-F238E27FC236}">
                  <a16:creationId xmlns:a16="http://schemas.microsoft.com/office/drawing/2014/main" id="{B524D442-7309-4868-63D5-041ED543D46C}"/>
                </a:ext>
              </a:extLst>
            </p:cNvPr>
            <p:cNvSpPr/>
            <p:nvPr/>
          </p:nvSpPr>
          <p:spPr>
            <a:xfrm flipH="1">
              <a:off x="8330952" y="3604116"/>
              <a:ext cx="2273500" cy="944831"/>
            </a:xfrm>
            <a:custGeom>
              <a:avLst>
                <a:gd name="f10" fmla="val 1459"/>
              </a:avLst>
              <a:gdLst>
                <a:gd name="f1" fmla="val 10800000"/>
                <a:gd name="f2" fmla="val 5400000"/>
                <a:gd name="f3" fmla="val 1620000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val 45"/>
                <a:gd name="f10" fmla="val 1459"/>
                <a:gd name="f11" fmla="abs f4"/>
                <a:gd name="f12" fmla="abs f5"/>
                <a:gd name="f13" fmla="abs f6"/>
                <a:gd name="f14" fmla="*/ f8 1 180"/>
                <a:gd name="f15" fmla="val f10"/>
                <a:gd name="f16" fmla="+- 0 0 f2"/>
                <a:gd name="f17" fmla="?: f11 f4 1"/>
                <a:gd name="f18" fmla="?: f12 f5 1"/>
                <a:gd name="f19" fmla="?: f13 f6 1"/>
                <a:gd name="f20" fmla="*/ f9 f14 1"/>
                <a:gd name="f21" fmla="+- f7 f15 0"/>
                <a:gd name="f22" fmla="*/ f17 1 21600"/>
                <a:gd name="f23" fmla="*/ f18 1 21600"/>
                <a:gd name="f24" fmla="*/ 21600 f17 1"/>
                <a:gd name="f25" fmla="*/ 21600 f18 1"/>
                <a:gd name="f26" fmla="+- 0 0 f20"/>
                <a:gd name="f27" fmla="+- f7 0 f21"/>
                <a:gd name="f28" fmla="+- f21 0 f7"/>
                <a:gd name="f29" fmla="min f23 f22"/>
                <a:gd name="f30" fmla="*/ f24 1 f19"/>
                <a:gd name="f31" fmla="*/ f25 1 f19"/>
                <a:gd name="f32" fmla="*/ f26 f1 1"/>
                <a:gd name="f33" fmla="abs f27"/>
                <a:gd name="f34" fmla="abs f28"/>
                <a:gd name="f35" fmla="?: f27 f16 f2"/>
                <a:gd name="f36" fmla="?: f27 f2 f16"/>
                <a:gd name="f37" fmla="?: f27 f3 f2"/>
                <a:gd name="f38" fmla="?: f27 f2 f3"/>
                <a:gd name="f39" fmla="?: f28 f16 f2"/>
                <a:gd name="f40" fmla="?: f28 f2 f16"/>
                <a:gd name="f41" fmla="?: f27 0 f1"/>
                <a:gd name="f42" fmla="?: f27 f1 0"/>
                <a:gd name="f43" fmla="val f30"/>
                <a:gd name="f44" fmla="val f31"/>
                <a:gd name="f45" fmla="*/ f32 1 f8"/>
                <a:gd name="f46" fmla="?: f27 f38 f37"/>
                <a:gd name="f47" fmla="?: f27 f37 f38"/>
                <a:gd name="f48" fmla="?: f28 f36 f35"/>
                <a:gd name="f49" fmla="*/ f21 f29 1"/>
                <a:gd name="f50" fmla="*/ f7 f29 1"/>
                <a:gd name="f51" fmla="*/ f33 f29 1"/>
                <a:gd name="f52" fmla="*/ f34 f29 1"/>
                <a:gd name="f53" fmla="+- f44 0 f15"/>
                <a:gd name="f54" fmla="+- f43 0 f15"/>
                <a:gd name="f55" fmla="+- f45 0 f2"/>
                <a:gd name="f56" fmla="?: f28 f47 f46"/>
                <a:gd name="f57" fmla="*/ f44 f29 1"/>
                <a:gd name="f58" fmla="*/ f43 f29 1"/>
                <a:gd name="f59" fmla="+- f55 f2 0"/>
                <a:gd name="f60" fmla="+- f44 0 f53"/>
                <a:gd name="f61" fmla="+- f43 0 f54"/>
                <a:gd name="f62" fmla="+- f53 0 f44"/>
                <a:gd name="f63" fmla="+- f54 0 f43"/>
                <a:gd name="f64" fmla="*/ f53 f29 1"/>
                <a:gd name="f65" fmla="*/ f54 f29 1"/>
                <a:gd name="f66" fmla="*/ f59 f8 1"/>
                <a:gd name="f67" fmla="abs f60"/>
                <a:gd name="f68" fmla="?: f60 0 f1"/>
                <a:gd name="f69" fmla="?: f60 f1 0"/>
                <a:gd name="f70" fmla="?: f60 f39 f40"/>
                <a:gd name="f71" fmla="abs f61"/>
                <a:gd name="f72" fmla="abs f62"/>
                <a:gd name="f73" fmla="?: f61 f16 f2"/>
                <a:gd name="f74" fmla="?: f61 f2 f16"/>
                <a:gd name="f75" fmla="?: f61 f3 f2"/>
                <a:gd name="f76" fmla="?: f61 f2 f3"/>
                <a:gd name="f77" fmla="abs f63"/>
                <a:gd name="f78" fmla="?: f63 f16 f2"/>
                <a:gd name="f79" fmla="?: f63 f2 f16"/>
                <a:gd name="f80" fmla="?: f63 f42 f41"/>
                <a:gd name="f81" fmla="?: f63 f41 f42"/>
                <a:gd name="f82" fmla="*/ f66 1 f1"/>
                <a:gd name="f83" fmla="?: f28 f69 f68"/>
                <a:gd name="f84" fmla="?: f28 f68 f69"/>
                <a:gd name="f85" fmla="?: f61 f76 f75"/>
                <a:gd name="f86" fmla="?: f61 f75 f76"/>
                <a:gd name="f87" fmla="?: f62 f74 f73"/>
                <a:gd name="f88" fmla="?: f27 f80 f81"/>
                <a:gd name="f89" fmla="?: f27 f78 f79"/>
                <a:gd name="f90" fmla="*/ f67 f29 1"/>
                <a:gd name="f91" fmla="*/ f71 f29 1"/>
                <a:gd name="f92" fmla="*/ f72 f29 1"/>
                <a:gd name="f93" fmla="*/ f77 f29 1"/>
                <a:gd name="f94" fmla="+- 0 0 f82"/>
                <a:gd name="f95" fmla="?: f60 f83 f84"/>
                <a:gd name="f96" fmla="?: f62 f86 f85"/>
                <a:gd name="f97" fmla="+- 0 0 f94"/>
                <a:gd name="f98" fmla="*/ f97 f1 1"/>
                <a:gd name="f99" fmla="*/ f98 1 f8"/>
                <a:gd name="f100" fmla="+- f99 0 f2"/>
                <a:gd name="f101" fmla="cos 1 f100"/>
                <a:gd name="f102" fmla="+- 0 0 f101"/>
                <a:gd name="f103" fmla="+- 0 0 f102"/>
                <a:gd name="f104" fmla="val f103"/>
                <a:gd name="f105" fmla="+- 0 0 f104"/>
                <a:gd name="f106" fmla="*/ f15 f105 1"/>
                <a:gd name="f107" fmla="*/ f106 3163 1"/>
                <a:gd name="f108" fmla="*/ f107 1 7636"/>
                <a:gd name="f109" fmla="+- f7 f108 0"/>
                <a:gd name="f110" fmla="+- f43 0 f108"/>
                <a:gd name="f111" fmla="+- f44 0 f108"/>
                <a:gd name="f112" fmla="*/ f109 f29 1"/>
                <a:gd name="f113" fmla="*/ f110 f29 1"/>
                <a:gd name="f114" fmla="*/ f111 f29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12" t="f112" r="f113" b="f114"/>
              <a:pathLst>
                <a:path>
                  <a:moveTo>
                    <a:pt x="f49" y="f50"/>
                  </a:moveTo>
                  <a:arcTo wR="f51" hR="f52" stAng="f56" swAng="f48"/>
                  <a:lnTo>
                    <a:pt x="f50" y="f64"/>
                  </a:lnTo>
                  <a:arcTo wR="f52" hR="f90" stAng="f95" swAng="f70"/>
                  <a:lnTo>
                    <a:pt x="f65" y="f57"/>
                  </a:lnTo>
                  <a:arcTo wR="f91" hR="f92" stAng="f96" swAng="f87"/>
                  <a:lnTo>
                    <a:pt x="f58" y="f49"/>
                  </a:lnTo>
                  <a:arcTo wR="f93" hR="f51" stAng="f88" swAng="f89"/>
                  <a:close/>
                </a:path>
              </a:pathLst>
            </a:custGeom>
            <a:solidFill>
              <a:srgbClr val="5130FF"/>
            </a:solidFill>
            <a:ln cap="flat">
              <a:noFill/>
              <a:prstDash val="solid"/>
            </a:ln>
          </p:spPr>
          <p:txBody>
            <a:bodyPr vert="horz" wrap="square" lIns="182870" tIns="91421" rIns="182870" bIns="91421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ar-DZ" sz="2400" dirty="0">
                  <a:solidFill>
                    <a:srgbClr val="FFFFFF"/>
                  </a:solidFill>
                  <a:latin typeface="STC Bold" pitchFamily="2"/>
                  <a:ea typeface="Roboto"/>
                  <a:cs typeface="STC Bold" pitchFamily="2"/>
                </a:rPr>
                <a:t>العلاقات و التطبيقات</a:t>
              </a:r>
              <a:endParaRPr lang="ar-DZ" sz="2400" b="0" i="0" u="none" strike="noStrike" kern="1200" cap="none" spc="0" baseline="0" dirty="0">
                <a:solidFill>
                  <a:srgbClr val="FFFFFF"/>
                </a:solidFill>
                <a:uFillTx/>
                <a:latin typeface="STC Bold" pitchFamily="2"/>
                <a:ea typeface="Roboto"/>
                <a:cs typeface="STC Bold" pitchFamily="2"/>
              </a:endParaRPr>
            </a:p>
          </p:txBody>
        </p:sp>
        <p:sp>
          <p:nvSpPr>
            <p:cNvPr id="7" name="Google Shape;463;p24">
              <a:extLst>
                <a:ext uri="{FF2B5EF4-FFF2-40B4-BE49-F238E27FC236}">
                  <a16:creationId xmlns:a16="http://schemas.microsoft.com/office/drawing/2014/main" id="{6B86E2DD-497A-9CE3-B4F4-A966B34F9B76}"/>
                </a:ext>
              </a:extLst>
            </p:cNvPr>
            <p:cNvSpPr/>
            <p:nvPr/>
          </p:nvSpPr>
          <p:spPr>
            <a:xfrm rot="16199987" flipH="1">
              <a:off x="7986909" y="4017278"/>
              <a:ext cx="603119" cy="118524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ss"/>
                <a:gd name="f6" fmla="val 0"/>
                <a:gd name="f7" fmla="val 50000"/>
                <a:gd name="f8" fmla="+- 0 0 -360"/>
                <a:gd name="f9" fmla="+- 0 0 -270"/>
                <a:gd name="f10" fmla="+- 0 0 -180"/>
                <a:gd name="f11" fmla="+- 0 0 -90"/>
                <a:gd name="f12" fmla="abs f3"/>
                <a:gd name="f13" fmla="abs f4"/>
                <a:gd name="f14" fmla="abs f5"/>
                <a:gd name="f15" fmla="*/ f8 f0 1"/>
                <a:gd name="f16" fmla="*/ f9 f0 1"/>
                <a:gd name="f17" fmla="*/ f10 f0 1"/>
                <a:gd name="f18" fmla="*/ f11 f0 1"/>
                <a:gd name="f19" fmla="?: f12 f3 1"/>
                <a:gd name="f20" fmla="?: f13 f4 1"/>
                <a:gd name="f21" fmla="?: f14 f5 1"/>
                <a:gd name="f22" fmla="*/ f15 1 f2"/>
                <a:gd name="f23" fmla="*/ f16 1 f2"/>
                <a:gd name="f24" fmla="*/ f17 1 f2"/>
                <a:gd name="f25" fmla="*/ f18 1 f2"/>
                <a:gd name="f26" fmla="*/ f19 1 21600"/>
                <a:gd name="f27" fmla="*/ f20 1 21600"/>
                <a:gd name="f28" fmla="*/ 21600 f19 1"/>
                <a:gd name="f29" fmla="*/ 21600 f20 1"/>
                <a:gd name="f30" fmla="+- f22 0 f1"/>
                <a:gd name="f31" fmla="+- f23 0 f1"/>
                <a:gd name="f32" fmla="+- f24 0 f1"/>
                <a:gd name="f33" fmla="+- f25 0 f1"/>
                <a:gd name="f34" fmla="min f27 f26"/>
                <a:gd name="f35" fmla="*/ f28 1 f21"/>
                <a:gd name="f36" fmla="*/ f29 1 f21"/>
                <a:gd name="f37" fmla="val f35"/>
                <a:gd name="f38" fmla="val f36"/>
                <a:gd name="f39" fmla="*/ f6 f34 1"/>
                <a:gd name="f40" fmla="+- f38 0 f6"/>
                <a:gd name="f41" fmla="+- f37 0 f6"/>
                <a:gd name="f42" fmla="*/ f38 f34 1"/>
                <a:gd name="f43" fmla="*/ f37 f34 1"/>
                <a:gd name="f44" fmla="*/ f40 1 2"/>
                <a:gd name="f45" fmla="*/ f41 1 2"/>
                <a:gd name="f46" fmla="*/ f41 f7 1"/>
                <a:gd name="f47" fmla="+- f6 f44 0"/>
                <a:gd name="f48" fmla="*/ f46 1 200000"/>
                <a:gd name="f49" fmla="*/ f46 1 100000"/>
                <a:gd name="f50" fmla="+- f48 f45 0"/>
                <a:gd name="f51" fmla="*/ f48 f34 1"/>
                <a:gd name="f52" fmla="*/ f47 f34 1"/>
                <a:gd name="f53" fmla="*/ f49 f34 1"/>
                <a:gd name="f54" fmla="*/ f50 f34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0">
                  <a:pos x="f53" y="f39"/>
                </a:cxn>
                <a:cxn ang="f31">
                  <a:pos x="f51" y="f52"/>
                </a:cxn>
                <a:cxn ang="f32">
                  <a:pos x="f39" y="f42"/>
                </a:cxn>
                <a:cxn ang="f32">
                  <a:pos x="f53" y="f42"/>
                </a:cxn>
                <a:cxn ang="f32">
                  <a:pos x="f43" y="f42"/>
                </a:cxn>
                <a:cxn ang="f33">
                  <a:pos x="f54" y="f52"/>
                </a:cxn>
              </a:cxnLst>
              <a:rect l="f51" t="f52" r="f54" b="f42"/>
              <a:pathLst>
                <a:path>
                  <a:moveTo>
                    <a:pt x="f39" y="f42"/>
                  </a:moveTo>
                  <a:lnTo>
                    <a:pt x="f53" y="f39"/>
                  </a:lnTo>
                  <a:lnTo>
                    <a:pt x="f43" y="f42"/>
                  </a:lnTo>
                  <a:close/>
                </a:path>
              </a:pathLst>
            </a:custGeom>
            <a:solidFill>
              <a:srgbClr val="5130FF"/>
            </a:solidFill>
            <a:ln cap="flat">
              <a:noFill/>
              <a:prstDash val="solid"/>
            </a:ln>
          </p:spPr>
          <p:txBody>
            <a:bodyPr vert="horz" wrap="square" lIns="91421" tIns="91421" rIns="91421" bIns="91421" anchor="ctr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fr-FR" sz="3600" b="0" i="0" u="none" strike="noStrike" kern="1200" cap="none" spc="0" baseline="0" dirty="0">
                <a:solidFill>
                  <a:srgbClr val="000000"/>
                </a:solidFill>
                <a:uFillTx/>
                <a:latin typeface="STC Bold" pitchFamily="2"/>
                <a:cs typeface="STC Bold" pitchFamily="2"/>
              </a:endParaRPr>
            </a:p>
          </p:txBody>
        </p:sp>
      </p:grpSp>
      <p:grpSp>
        <p:nvGrpSpPr>
          <p:cNvPr id="10" name="Google Shape;477;p24">
            <a:extLst>
              <a:ext uri="{FF2B5EF4-FFF2-40B4-BE49-F238E27FC236}">
                <a16:creationId xmlns:a16="http://schemas.microsoft.com/office/drawing/2014/main" id="{6F876F56-98BD-A756-B816-921CAE3F5C6A}"/>
              </a:ext>
            </a:extLst>
          </p:cNvPr>
          <p:cNvGrpSpPr/>
          <p:nvPr/>
        </p:nvGrpSpPr>
        <p:grpSpPr>
          <a:xfrm>
            <a:off x="5935909" y="3585289"/>
            <a:ext cx="2309500" cy="961729"/>
            <a:chOff x="5935909" y="3585289"/>
            <a:chExt cx="2309500" cy="961729"/>
          </a:xfrm>
        </p:grpSpPr>
        <p:sp>
          <p:nvSpPr>
            <p:cNvPr id="11" name="Google Shape;478;p24">
              <a:extLst>
                <a:ext uri="{FF2B5EF4-FFF2-40B4-BE49-F238E27FC236}">
                  <a16:creationId xmlns:a16="http://schemas.microsoft.com/office/drawing/2014/main" id="{1E05EB69-F769-9600-74BD-85094D9D912B}"/>
                </a:ext>
              </a:extLst>
            </p:cNvPr>
            <p:cNvSpPr/>
            <p:nvPr/>
          </p:nvSpPr>
          <p:spPr>
            <a:xfrm flipH="1">
              <a:off x="6034143" y="3585289"/>
              <a:ext cx="2195062" cy="961729"/>
            </a:xfrm>
            <a:custGeom>
              <a:avLst>
                <a:gd name="f10" fmla="val 1459"/>
              </a:avLst>
              <a:gdLst>
                <a:gd name="f1" fmla="val 10800000"/>
                <a:gd name="f2" fmla="val 5400000"/>
                <a:gd name="f3" fmla="val 1620000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val 45"/>
                <a:gd name="f10" fmla="val 1459"/>
                <a:gd name="f11" fmla="abs f4"/>
                <a:gd name="f12" fmla="abs f5"/>
                <a:gd name="f13" fmla="abs f6"/>
                <a:gd name="f14" fmla="*/ f8 1 180"/>
                <a:gd name="f15" fmla="val f10"/>
                <a:gd name="f16" fmla="+- 0 0 f2"/>
                <a:gd name="f17" fmla="?: f11 f4 1"/>
                <a:gd name="f18" fmla="?: f12 f5 1"/>
                <a:gd name="f19" fmla="?: f13 f6 1"/>
                <a:gd name="f20" fmla="*/ f9 f14 1"/>
                <a:gd name="f21" fmla="+- f7 f15 0"/>
                <a:gd name="f22" fmla="*/ f17 1 21600"/>
                <a:gd name="f23" fmla="*/ f18 1 21600"/>
                <a:gd name="f24" fmla="*/ 21600 f17 1"/>
                <a:gd name="f25" fmla="*/ 21600 f18 1"/>
                <a:gd name="f26" fmla="+- 0 0 f20"/>
                <a:gd name="f27" fmla="+- f7 0 f21"/>
                <a:gd name="f28" fmla="+- f21 0 f7"/>
                <a:gd name="f29" fmla="min f23 f22"/>
                <a:gd name="f30" fmla="*/ f24 1 f19"/>
                <a:gd name="f31" fmla="*/ f25 1 f19"/>
                <a:gd name="f32" fmla="*/ f26 f1 1"/>
                <a:gd name="f33" fmla="abs f27"/>
                <a:gd name="f34" fmla="abs f28"/>
                <a:gd name="f35" fmla="?: f27 f16 f2"/>
                <a:gd name="f36" fmla="?: f27 f2 f16"/>
                <a:gd name="f37" fmla="?: f27 f3 f2"/>
                <a:gd name="f38" fmla="?: f27 f2 f3"/>
                <a:gd name="f39" fmla="?: f28 f16 f2"/>
                <a:gd name="f40" fmla="?: f28 f2 f16"/>
                <a:gd name="f41" fmla="?: f27 0 f1"/>
                <a:gd name="f42" fmla="?: f27 f1 0"/>
                <a:gd name="f43" fmla="val f30"/>
                <a:gd name="f44" fmla="val f31"/>
                <a:gd name="f45" fmla="*/ f32 1 f8"/>
                <a:gd name="f46" fmla="?: f27 f38 f37"/>
                <a:gd name="f47" fmla="?: f27 f37 f38"/>
                <a:gd name="f48" fmla="?: f28 f36 f35"/>
                <a:gd name="f49" fmla="*/ f21 f29 1"/>
                <a:gd name="f50" fmla="*/ f7 f29 1"/>
                <a:gd name="f51" fmla="*/ f33 f29 1"/>
                <a:gd name="f52" fmla="*/ f34 f29 1"/>
                <a:gd name="f53" fmla="+- f44 0 f15"/>
                <a:gd name="f54" fmla="+- f43 0 f15"/>
                <a:gd name="f55" fmla="+- f45 0 f2"/>
                <a:gd name="f56" fmla="?: f28 f47 f46"/>
                <a:gd name="f57" fmla="*/ f44 f29 1"/>
                <a:gd name="f58" fmla="*/ f43 f29 1"/>
                <a:gd name="f59" fmla="+- f55 f2 0"/>
                <a:gd name="f60" fmla="+- f44 0 f53"/>
                <a:gd name="f61" fmla="+- f43 0 f54"/>
                <a:gd name="f62" fmla="+- f53 0 f44"/>
                <a:gd name="f63" fmla="+- f54 0 f43"/>
                <a:gd name="f64" fmla="*/ f53 f29 1"/>
                <a:gd name="f65" fmla="*/ f54 f29 1"/>
                <a:gd name="f66" fmla="*/ f59 f8 1"/>
                <a:gd name="f67" fmla="abs f60"/>
                <a:gd name="f68" fmla="?: f60 0 f1"/>
                <a:gd name="f69" fmla="?: f60 f1 0"/>
                <a:gd name="f70" fmla="?: f60 f39 f40"/>
                <a:gd name="f71" fmla="abs f61"/>
                <a:gd name="f72" fmla="abs f62"/>
                <a:gd name="f73" fmla="?: f61 f16 f2"/>
                <a:gd name="f74" fmla="?: f61 f2 f16"/>
                <a:gd name="f75" fmla="?: f61 f3 f2"/>
                <a:gd name="f76" fmla="?: f61 f2 f3"/>
                <a:gd name="f77" fmla="abs f63"/>
                <a:gd name="f78" fmla="?: f63 f16 f2"/>
                <a:gd name="f79" fmla="?: f63 f2 f16"/>
                <a:gd name="f80" fmla="?: f63 f42 f41"/>
                <a:gd name="f81" fmla="?: f63 f41 f42"/>
                <a:gd name="f82" fmla="*/ f66 1 f1"/>
                <a:gd name="f83" fmla="?: f28 f69 f68"/>
                <a:gd name="f84" fmla="?: f28 f68 f69"/>
                <a:gd name="f85" fmla="?: f61 f76 f75"/>
                <a:gd name="f86" fmla="?: f61 f75 f76"/>
                <a:gd name="f87" fmla="?: f62 f74 f73"/>
                <a:gd name="f88" fmla="?: f27 f80 f81"/>
                <a:gd name="f89" fmla="?: f27 f78 f79"/>
                <a:gd name="f90" fmla="*/ f67 f29 1"/>
                <a:gd name="f91" fmla="*/ f71 f29 1"/>
                <a:gd name="f92" fmla="*/ f72 f29 1"/>
                <a:gd name="f93" fmla="*/ f77 f29 1"/>
                <a:gd name="f94" fmla="+- 0 0 f82"/>
                <a:gd name="f95" fmla="?: f60 f83 f84"/>
                <a:gd name="f96" fmla="?: f62 f86 f85"/>
                <a:gd name="f97" fmla="+- 0 0 f94"/>
                <a:gd name="f98" fmla="*/ f97 f1 1"/>
                <a:gd name="f99" fmla="*/ f98 1 f8"/>
                <a:gd name="f100" fmla="+- f99 0 f2"/>
                <a:gd name="f101" fmla="cos 1 f100"/>
                <a:gd name="f102" fmla="+- 0 0 f101"/>
                <a:gd name="f103" fmla="+- 0 0 f102"/>
                <a:gd name="f104" fmla="val f103"/>
                <a:gd name="f105" fmla="+- 0 0 f104"/>
                <a:gd name="f106" fmla="*/ f15 f105 1"/>
                <a:gd name="f107" fmla="*/ f106 3163 1"/>
                <a:gd name="f108" fmla="*/ f107 1 7636"/>
                <a:gd name="f109" fmla="+- f7 f108 0"/>
                <a:gd name="f110" fmla="+- f43 0 f108"/>
                <a:gd name="f111" fmla="+- f44 0 f108"/>
                <a:gd name="f112" fmla="*/ f109 f29 1"/>
                <a:gd name="f113" fmla="*/ f110 f29 1"/>
                <a:gd name="f114" fmla="*/ f111 f29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12" t="f112" r="f113" b="f114"/>
              <a:pathLst>
                <a:path>
                  <a:moveTo>
                    <a:pt x="f49" y="f50"/>
                  </a:moveTo>
                  <a:arcTo wR="f51" hR="f52" stAng="f56" swAng="f48"/>
                  <a:lnTo>
                    <a:pt x="f50" y="f64"/>
                  </a:lnTo>
                  <a:arcTo wR="f52" hR="f90" stAng="f95" swAng="f70"/>
                  <a:lnTo>
                    <a:pt x="f65" y="f57"/>
                  </a:lnTo>
                  <a:arcTo wR="f91" hR="f92" stAng="f96" swAng="f87"/>
                  <a:lnTo>
                    <a:pt x="f58" y="f49"/>
                  </a:lnTo>
                  <a:arcTo wR="f93" hR="f51" stAng="f88" swAng="f89"/>
                  <a:close/>
                </a:path>
              </a:pathLst>
            </a:custGeom>
            <a:solidFill>
              <a:srgbClr val="3220FF"/>
            </a:solidFill>
            <a:ln cap="flat">
              <a:noFill/>
              <a:prstDash val="solid"/>
            </a:ln>
          </p:spPr>
          <p:txBody>
            <a:bodyPr vert="horz" wrap="square" lIns="182870" tIns="91421" rIns="182870" bIns="91421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ar-DZ" sz="2000" dirty="0">
                  <a:solidFill>
                    <a:srgbClr val="FFFFFF"/>
                  </a:solidFill>
                  <a:latin typeface="STC Bold" pitchFamily="2"/>
                  <a:ea typeface="Roboto"/>
                  <a:cs typeface="STC Bold" pitchFamily="2"/>
                </a:rPr>
                <a:t>قابلية العد</a:t>
              </a:r>
              <a:r>
                <a:rPr lang="ar-DZ" sz="2000" b="0" i="0" u="none" strike="noStrike" kern="1200" cap="none" spc="0" baseline="0" dirty="0">
                  <a:solidFill>
                    <a:srgbClr val="FFFFFF"/>
                  </a:solidFill>
                  <a:uFillTx/>
                  <a:latin typeface="STC Bold" pitchFamily="2"/>
                  <a:ea typeface="Roboto"/>
                  <a:cs typeface="STC Bold" pitchFamily="2"/>
                </a:rPr>
                <a:t> </a:t>
              </a:r>
            </a:p>
          </p:txBody>
        </p:sp>
        <p:sp>
          <p:nvSpPr>
            <p:cNvPr id="13" name="Google Shape;480;p24">
              <a:extLst>
                <a:ext uri="{FF2B5EF4-FFF2-40B4-BE49-F238E27FC236}">
                  <a16:creationId xmlns:a16="http://schemas.microsoft.com/office/drawing/2014/main" id="{751E7E23-C051-EB92-938F-5559DF7EDDDE}"/>
                </a:ext>
              </a:extLst>
            </p:cNvPr>
            <p:cNvSpPr/>
            <p:nvPr/>
          </p:nvSpPr>
          <p:spPr>
            <a:xfrm rot="16199987" flipH="1">
              <a:off x="5686173" y="4008934"/>
              <a:ext cx="613909" cy="114437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ss"/>
                <a:gd name="f6" fmla="val 0"/>
                <a:gd name="f7" fmla="val 50000"/>
                <a:gd name="f8" fmla="+- 0 0 -360"/>
                <a:gd name="f9" fmla="+- 0 0 -270"/>
                <a:gd name="f10" fmla="+- 0 0 -180"/>
                <a:gd name="f11" fmla="+- 0 0 -90"/>
                <a:gd name="f12" fmla="abs f3"/>
                <a:gd name="f13" fmla="abs f4"/>
                <a:gd name="f14" fmla="abs f5"/>
                <a:gd name="f15" fmla="*/ f8 f0 1"/>
                <a:gd name="f16" fmla="*/ f9 f0 1"/>
                <a:gd name="f17" fmla="*/ f10 f0 1"/>
                <a:gd name="f18" fmla="*/ f11 f0 1"/>
                <a:gd name="f19" fmla="?: f12 f3 1"/>
                <a:gd name="f20" fmla="?: f13 f4 1"/>
                <a:gd name="f21" fmla="?: f14 f5 1"/>
                <a:gd name="f22" fmla="*/ f15 1 f2"/>
                <a:gd name="f23" fmla="*/ f16 1 f2"/>
                <a:gd name="f24" fmla="*/ f17 1 f2"/>
                <a:gd name="f25" fmla="*/ f18 1 f2"/>
                <a:gd name="f26" fmla="*/ f19 1 21600"/>
                <a:gd name="f27" fmla="*/ f20 1 21600"/>
                <a:gd name="f28" fmla="*/ 21600 f19 1"/>
                <a:gd name="f29" fmla="*/ 21600 f20 1"/>
                <a:gd name="f30" fmla="+- f22 0 f1"/>
                <a:gd name="f31" fmla="+- f23 0 f1"/>
                <a:gd name="f32" fmla="+- f24 0 f1"/>
                <a:gd name="f33" fmla="+- f25 0 f1"/>
                <a:gd name="f34" fmla="min f27 f26"/>
                <a:gd name="f35" fmla="*/ f28 1 f21"/>
                <a:gd name="f36" fmla="*/ f29 1 f21"/>
                <a:gd name="f37" fmla="val f35"/>
                <a:gd name="f38" fmla="val f36"/>
                <a:gd name="f39" fmla="*/ f6 f34 1"/>
                <a:gd name="f40" fmla="+- f38 0 f6"/>
                <a:gd name="f41" fmla="+- f37 0 f6"/>
                <a:gd name="f42" fmla="*/ f38 f34 1"/>
                <a:gd name="f43" fmla="*/ f37 f34 1"/>
                <a:gd name="f44" fmla="*/ f40 1 2"/>
                <a:gd name="f45" fmla="*/ f41 1 2"/>
                <a:gd name="f46" fmla="*/ f41 f7 1"/>
                <a:gd name="f47" fmla="+- f6 f44 0"/>
                <a:gd name="f48" fmla="*/ f46 1 200000"/>
                <a:gd name="f49" fmla="*/ f46 1 100000"/>
                <a:gd name="f50" fmla="+- f48 f45 0"/>
                <a:gd name="f51" fmla="*/ f48 f34 1"/>
                <a:gd name="f52" fmla="*/ f47 f34 1"/>
                <a:gd name="f53" fmla="*/ f49 f34 1"/>
                <a:gd name="f54" fmla="*/ f50 f34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0">
                  <a:pos x="f53" y="f39"/>
                </a:cxn>
                <a:cxn ang="f31">
                  <a:pos x="f51" y="f52"/>
                </a:cxn>
                <a:cxn ang="f32">
                  <a:pos x="f39" y="f42"/>
                </a:cxn>
                <a:cxn ang="f32">
                  <a:pos x="f53" y="f42"/>
                </a:cxn>
                <a:cxn ang="f32">
                  <a:pos x="f43" y="f42"/>
                </a:cxn>
                <a:cxn ang="f33">
                  <a:pos x="f54" y="f52"/>
                </a:cxn>
              </a:cxnLst>
              <a:rect l="f51" t="f52" r="f54" b="f42"/>
              <a:pathLst>
                <a:path>
                  <a:moveTo>
                    <a:pt x="f39" y="f42"/>
                  </a:moveTo>
                  <a:lnTo>
                    <a:pt x="f53" y="f39"/>
                  </a:lnTo>
                  <a:lnTo>
                    <a:pt x="f43" y="f42"/>
                  </a:lnTo>
                  <a:close/>
                </a:path>
              </a:pathLst>
            </a:custGeom>
            <a:solidFill>
              <a:srgbClr val="3220FF"/>
            </a:solidFill>
            <a:ln cap="flat">
              <a:noFill/>
              <a:prstDash val="solid"/>
            </a:ln>
          </p:spPr>
          <p:txBody>
            <a:bodyPr vert="horz" wrap="square" lIns="91421" tIns="91421" rIns="91421" bIns="91421" anchor="ctr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fr-FR" sz="3200" b="0" i="0" u="none" strike="noStrike" kern="1200" cap="none" spc="0" baseline="0" dirty="0">
                <a:solidFill>
                  <a:srgbClr val="000000"/>
                </a:solidFill>
                <a:uFillTx/>
                <a:latin typeface="STC Bold" pitchFamily="2"/>
                <a:cs typeface="STC Bold" pitchFamily="2"/>
              </a:endParaRPr>
            </a:p>
          </p:txBody>
        </p:sp>
        <p:sp>
          <p:nvSpPr>
            <p:cNvPr id="14" name="Google Shape;481;p24">
              <a:extLst>
                <a:ext uri="{FF2B5EF4-FFF2-40B4-BE49-F238E27FC236}">
                  <a16:creationId xmlns:a16="http://schemas.microsoft.com/office/drawing/2014/main" id="{F3021546-6878-1AC4-D50C-565CFF51B28A}"/>
                </a:ext>
              </a:extLst>
            </p:cNvPr>
            <p:cNvSpPr/>
            <p:nvPr/>
          </p:nvSpPr>
          <p:spPr>
            <a:xfrm rot="16199987" flipH="1">
              <a:off x="7881236" y="4008934"/>
              <a:ext cx="613909" cy="114437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ss"/>
                <a:gd name="f6" fmla="val 0"/>
                <a:gd name="f7" fmla="val 50000"/>
                <a:gd name="f8" fmla="+- 0 0 -360"/>
                <a:gd name="f9" fmla="+- 0 0 -270"/>
                <a:gd name="f10" fmla="+- 0 0 -180"/>
                <a:gd name="f11" fmla="+- 0 0 -90"/>
                <a:gd name="f12" fmla="abs f3"/>
                <a:gd name="f13" fmla="abs f4"/>
                <a:gd name="f14" fmla="abs f5"/>
                <a:gd name="f15" fmla="*/ f8 f0 1"/>
                <a:gd name="f16" fmla="*/ f9 f0 1"/>
                <a:gd name="f17" fmla="*/ f10 f0 1"/>
                <a:gd name="f18" fmla="*/ f11 f0 1"/>
                <a:gd name="f19" fmla="?: f12 f3 1"/>
                <a:gd name="f20" fmla="?: f13 f4 1"/>
                <a:gd name="f21" fmla="?: f14 f5 1"/>
                <a:gd name="f22" fmla="*/ f15 1 f2"/>
                <a:gd name="f23" fmla="*/ f16 1 f2"/>
                <a:gd name="f24" fmla="*/ f17 1 f2"/>
                <a:gd name="f25" fmla="*/ f18 1 f2"/>
                <a:gd name="f26" fmla="*/ f19 1 21600"/>
                <a:gd name="f27" fmla="*/ f20 1 21600"/>
                <a:gd name="f28" fmla="*/ 21600 f19 1"/>
                <a:gd name="f29" fmla="*/ 21600 f20 1"/>
                <a:gd name="f30" fmla="+- f22 0 f1"/>
                <a:gd name="f31" fmla="+- f23 0 f1"/>
                <a:gd name="f32" fmla="+- f24 0 f1"/>
                <a:gd name="f33" fmla="+- f25 0 f1"/>
                <a:gd name="f34" fmla="min f27 f26"/>
                <a:gd name="f35" fmla="*/ f28 1 f21"/>
                <a:gd name="f36" fmla="*/ f29 1 f21"/>
                <a:gd name="f37" fmla="val f35"/>
                <a:gd name="f38" fmla="val f36"/>
                <a:gd name="f39" fmla="*/ f6 f34 1"/>
                <a:gd name="f40" fmla="+- f38 0 f6"/>
                <a:gd name="f41" fmla="+- f37 0 f6"/>
                <a:gd name="f42" fmla="*/ f38 f34 1"/>
                <a:gd name="f43" fmla="*/ f37 f34 1"/>
                <a:gd name="f44" fmla="*/ f40 1 2"/>
                <a:gd name="f45" fmla="*/ f41 1 2"/>
                <a:gd name="f46" fmla="*/ f41 f7 1"/>
                <a:gd name="f47" fmla="+- f6 f44 0"/>
                <a:gd name="f48" fmla="*/ f46 1 200000"/>
                <a:gd name="f49" fmla="*/ f46 1 100000"/>
                <a:gd name="f50" fmla="+- f48 f45 0"/>
                <a:gd name="f51" fmla="*/ f48 f34 1"/>
                <a:gd name="f52" fmla="*/ f47 f34 1"/>
                <a:gd name="f53" fmla="*/ f49 f34 1"/>
                <a:gd name="f54" fmla="*/ f50 f34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0">
                  <a:pos x="f53" y="f39"/>
                </a:cxn>
                <a:cxn ang="f31">
                  <a:pos x="f51" y="f52"/>
                </a:cxn>
                <a:cxn ang="f32">
                  <a:pos x="f39" y="f42"/>
                </a:cxn>
                <a:cxn ang="f32">
                  <a:pos x="f53" y="f42"/>
                </a:cxn>
                <a:cxn ang="f32">
                  <a:pos x="f43" y="f42"/>
                </a:cxn>
                <a:cxn ang="f33">
                  <a:pos x="f54" y="f52"/>
                </a:cxn>
              </a:cxnLst>
              <a:rect l="f51" t="f52" r="f54" b="f42"/>
              <a:pathLst>
                <a:path>
                  <a:moveTo>
                    <a:pt x="f39" y="f42"/>
                  </a:moveTo>
                  <a:lnTo>
                    <a:pt x="f53" y="f39"/>
                  </a:lnTo>
                  <a:lnTo>
                    <a:pt x="f43" y="f42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square" lIns="91421" tIns="91421" rIns="91421" bIns="91421" anchor="ctr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fr-FR" sz="3200" b="0" i="0" u="none" strike="noStrike" kern="1200" cap="none" spc="0" baseline="0" dirty="0">
                <a:solidFill>
                  <a:srgbClr val="000000"/>
                </a:solidFill>
                <a:uFillTx/>
                <a:latin typeface="STC Bold" pitchFamily="2"/>
                <a:cs typeface="STC Bold" pitchFamily="2"/>
              </a:endParaRPr>
            </a:p>
          </p:txBody>
        </p:sp>
      </p:grpSp>
      <p:grpSp>
        <p:nvGrpSpPr>
          <p:cNvPr id="17" name="Google Shape;488;p24">
            <a:extLst>
              <a:ext uri="{FF2B5EF4-FFF2-40B4-BE49-F238E27FC236}">
                <a16:creationId xmlns:a16="http://schemas.microsoft.com/office/drawing/2014/main" id="{08338829-586F-355A-5C0E-3386F810CBAE}"/>
              </a:ext>
            </a:extLst>
          </p:cNvPr>
          <p:cNvGrpSpPr/>
          <p:nvPr/>
        </p:nvGrpSpPr>
        <p:grpSpPr>
          <a:xfrm>
            <a:off x="1002849" y="3585289"/>
            <a:ext cx="2509452" cy="961729"/>
            <a:chOff x="1002849" y="3585289"/>
            <a:chExt cx="2509452" cy="961729"/>
          </a:xfrm>
        </p:grpSpPr>
        <p:sp>
          <p:nvSpPr>
            <p:cNvPr id="18" name="Google Shape;489;p24">
              <a:extLst>
                <a:ext uri="{FF2B5EF4-FFF2-40B4-BE49-F238E27FC236}">
                  <a16:creationId xmlns:a16="http://schemas.microsoft.com/office/drawing/2014/main" id="{B5502BDD-B2CE-209C-46CE-E3A354640E95}"/>
                </a:ext>
              </a:extLst>
            </p:cNvPr>
            <p:cNvSpPr/>
            <p:nvPr/>
          </p:nvSpPr>
          <p:spPr>
            <a:xfrm flipH="1">
              <a:off x="1109596" y="3585289"/>
              <a:ext cx="2385102" cy="961729"/>
            </a:xfrm>
            <a:custGeom>
              <a:avLst>
                <a:gd name="f10" fmla="val 1459"/>
              </a:avLst>
              <a:gdLst>
                <a:gd name="f1" fmla="val 10800000"/>
                <a:gd name="f2" fmla="val 5400000"/>
                <a:gd name="f3" fmla="val 1620000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val 45"/>
                <a:gd name="f10" fmla="val 1459"/>
                <a:gd name="f11" fmla="abs f4"/>
                <a:gd name="f12" fmla="abs f5"/>
                <a:gd name="f13" fmla="abs f6"/>
                <a:gd name="f14" fmla="*/ f8 1 180"/>
                <a:gd name="f15" fmla="val f10"/>
                <a:gd name="f16" fmla="+- 0 0 f2"/>
                <a:gd name="f17" fmla="?: f11 f4 1"/>
                <a:gd name="f18" fmla="?: f12 f5 1"/>
                <a:gd name="f19" fmla="?: f13 f6 1"/>
                <a:gd name="f20" fmla="*/ f9 f14 1"/>
                <a:gd name="f21" fmla="+- f7 f15 0"/>
                <a:gd name="f22" fmla="*/ f17 1 21600"/>
                <a:gd name="f23" fmla="*/ f18 1 21600"/>
                <a:gd name="f24" fmla="*/ 21600 f17 1"/>
                <a:gd name="f25" fmla="*/ 21600 f18 1"/>
                <a:gd name="f26" fmla="+- 0 0 f20"/>
                <a:gd name="f27" fmla="+- f7 0 f21"/>
                <a:gd name="f28" fmla="+- f21 0 f7"/>
                <a:gd name="f29" fmla="min f23 f22"/>
                <a:gd name="f30" fmla="*/ f24 1 f19"/>
                <a:gd name="f31" fmla="*/ f25 1 f19"/>
                <a:gd name="f32" fmla="*/ f26 f1 1"/>
                <a:gd name="f33" fmla="abs f27"/>
                <a:gd name="f34" fmla="abs f28"/>
                <a:gd name="f35" fmla="?: f27 f16 f2"/>
                <a:gd name="f36" fmla="?: f27 f2 f16"/>
                <a:gd name="f37" fmla="?: f27 f3 f2"/>
                <a:gd name="f38" fmla="?: f27 f2 f3"/>
                <a:gd name="f39" fmla="?: f28 f16 f2"/>
                <a:gd name="f40" fmla="?: f28 f2 f16"/>
                <a:gd name="f41" fmla="?: f27 0 f1"/>
                <a:gd name="f42" fmla="?: f27 f1 0"/>
                <a:gd name="f43" fmla="val f30"/>
                <a:gd name="f44" fmla="val f31"/>
                <a:gd name="f45" fmla="*/ f32 1 f8"/>
                <a:gd name="f46" fmla="?: f27 f38 f37"/>
                <a:gd name="f47" fmla="?: f27 f37 f38"/>
                <a:gd name="f48" fmla="?: f28 f36 f35"/>
                <a:gd name="f49" fmla="*/ f21 f29 1"/>
                <a:gd name="f50" fmla="*/ f7 f29 1"/>
                <a:gd name="f51" fmla="*/ f33 f29 1"/>
                <a:gd name="f52" fmla="*/ f34 f29 1"/>
                <a:gd name="f53" fmla="+- f44 0 f15"/>
                <a:gd name="f54" fmla="+- f43 0 f15"/>
                <a:gd name="f55" fmla="+- f45 0 f2"/>
                <a:gd name="f56" fmla="?: f28 f47 f46"/>
                <a:gd name="f57" fmla="*/ f44 f29 1"/>
                <a:gd name="f58" fmla="*/ f43 f29 1"/>
                <a:gd name="f59" fmla="+- f55 f2 0"/>
                <a:gd name="f60" fmla="+- f44 0 f53"/>
                <a:gd name="f61" fmla="+- f43 0 f54"/>
                <a:gd name="f62" fmla="+- f53 0 f44"/>
                <a:gd name="f63" fmla="+- f54 0 f43"/>
                <a:gd name="f64" fmla="*/ f53 f29 1"/>
                <a:gd name="f65" fmla="*/ f54 f29 1"/>
                <a:gd name="f66" fmla="*/ f59 f8 1"/>
                <a:gd name="f67" fmla="abs f60"/>
                <a:gd name="f68" fmla="?: f60 0 f1"/>
                <a:gd name="f69" fmla="?: f60 f1 0"/>
                <a:gd name="f70" fmla="?: f60 f39 f40"/>
                <a:gd name="f71" fmla="abs f61"/>
                <a:gd name="f72" fmla="abs f62"/>
                <a:gd name="f73" fmla="?: f61 f16 f2"/>
                <a:gd name="f74" fmla="?: f61 f2 f16"/>
                <a:gd name="f75" fmla="?: f61 f3 f2"/>
                <a:gd name="f76" fmla="?: f61 f2 f3"/>
                <a:gd name="f77" fmla="abs f63"/>
                <a:gd name="f78" fmla="?: f63 f16 f2"/>
                <a:gd name="f79" fmla="?: f63 f2 f16"/>
                <a:gd name="f80" fmla="?: f63 f42 f41"/>
                <a:gd name="f81" fmla="?: f63 f41 f42"/>
                <a:gd name="f82" fmla="*/ f66 1 f1"/>
                <a:gd name="f83" fmla="?: f28 f69 f68"/>
                <a:gd name="f84" fmla="?: f28 f68 f69"/>
                <a:gd name="f85" fmla="?: f61 f76 f75"/>
                <a:gd name="f86" fmla="?: f61 f75 f76"/>
                <a:gd name="f87" fmla="?: f62 f74 f73"/>
                <a:gd name="f88" fmla="?: f27 f80 f81"/>
                <a:gd name="f89" fmla="?: f27 f78 f79"/>
                <a:gd name="f90" fmla="*/ f67 f29 1"/>
                <a:gd name="f91" fmla="*/ f71 f29 1"/>
                <a:gd name="f92" fmla="*/ f72 f29 1"/>
                <a:gd name="f93" fmla="*/ f77 f29 1"/>
                <a:gd name="f94" fmla="+- 0 0 f82"/>
                <a:gd name="f95" fmla="?: f60 f83 f84"/>
                <a:gd name="f96" fmla="?: f62 f86 f85"/>
                <a:gd name="f97" fmla="+- 0 0 f94"/>
                <a:gd name="f98" fmla="*/ f97 f1 1"/>
                <a:gd name="f99" fmla="*/ f98 1 f8"/>
                <a:gd name="f100" fmla="+- f99 0 f2"/>
                <a:gd name="f101" fmla="cos 1 f100"/>
                <a:gd name="f102" fmla="+- 0 0 f101"/>
                <a:gd name="f103" fmla="+- 0 0 f102"/>
                <a:gd name="f104" fmla="val f103"/>
                <a:gd name="f105" fmla="+- 0 0 f104"/>
                <a:gd name="f106" fmla="*/ f15 f105 1"/>
                <a:gd name="f107" fmla="*/ f106 3163 1"/>
                <a:gd name="f108" fmla="*/ f107 1 7636"/>
                <a:gd name="f109" fmla="+- f7 f108 0"/>
                <a:gd name="f110" fmla="+- f43 0 f108"/>
                <a:gd name="f111" fmla="+- f44 0 f108"/>
                <a:gd name="f112" fmla="*/ f109 f29 1"/>
                <a:gd name="f113" fmla="*/ f110 f29 1"/>
                <a:gd name="f114" fmla="*/ f111 f29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12" t="f112" r="f113" b="f114"/>
              <a:pathLst>
                <a:path>
                  <a:moveTo>
                    <a:pt x="f49" y="f50"/>
                  </a:moveTo>
                  <a:arcTo wR="f51" hR="f52" stAng="f56" swAng="f48"/>
                  <a:lnTo>
                    <a:pt x="f50" y="f64"/>
                  </a:lnTo>
                  <a:arcTo wR="f52" hR="f90" stAng="f95" swAng="f70"/>
                  <a:lnTo>
                    <a:pt x="f65" y="f57"/>
                  </a:lnTo>
                  <a:arcTo wR="f91" hR="f92" stAng="f96" swAng="f87"/>
                  <a:lnTo>
                    <a:pt x="f58" y="f49"/>
                  </a:lnTo>
                  <a:arcTo wR="f93" hR="f51" stAng="f88" swAng="f89"/>
                  <a:close/>
                </a:path>
              </a:pathLst>
            </a:custGeom>
            <a:solidFill>
              <a:srgbClr val="00EAEF"/>
            </a:solidFill>
            <a:ln cap="flat">
              <a:noFill/>
              <a:prstDash val="solid"/>
            </a:ln>
          </p:spPr>
          <p:txBody>
            <a:bodyPr vert="horz" wrap="square" lIns="182870" tIns="91421" rIns="182870" bIns="91421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ar-DZ" sz="2800" dirty="0">
                  <a:solidFill>
                    <a:srgbClr val="FFFFFF"/>
                  </a:solidFill>
                  <a:latin typeface="STC Bold" pitchFamily="2"/>
                  <a:ea typeface="Roboto"/>
                  <a:cs typeface="STC Bold" pitchFamily="2"/>
                </a:rPr>
                <a:t>الزمر الناظمية</a:t>
              </a:r>
              <a:endParaRPr lang="ar-DZ" sz="2800" b="0" i="0" u="none" strike="noStrike" kern="1200" cap="none" spc="0" baseline="0" dirty="0">
                <a:solidFill>
                  <a:srgbClr val="FFFFFF"/>
                </a:solidFill>
                <a:uFillTx/>
                <a:latin typeface="STC Bold" pitchFamily="2"/>
                <a:ea typeface="Roboto"/>
                <a:cs typeface="STC Bold" pitchFamily="2"/>
              </a:endParaRPr>
            </a:p>
          </p:txBody>
        </p:sp>
        <p:sp>
          <p:nvSpPr>
            <p:cNvPr id="20" name="Google Shape;491;p24">
              <a:extLst>
                <a:ext uri="{FF2B5EF4-FFF2-40B4-BE49-F238E27FC236}">
                  <a16:creationId xmlns:a16="http://schemas.microsoft.com/office/drawing/2014/main" id="{FC240B22-956D-C829-14E0-42FAB15552C9}"/>
                </a:ext>
              </a:extLst>
            </p:cNvPr>
            <p:cNvSpPr/>
            <p:nvPr/>
          </p:nvSpPr>
          <p:spPr>
            <a:xfrm rot="16199987" flipH="1">
              <a:off x="758064" y="4003982"/>
              <a:ext cx="613909" cy="12434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ss"/>
                <a:gd name="f6" fmla="val 0"/>
                <a:gd name="f7" fmla="val 50000"/>
                <a:gd name="f8" fmla="+- 0 0 -360"/>
                <a:gd name="f9" fmla="+- 0 0 -270"/>
                <a:gd name="f10" fmla="+- 0 0 -180"/>
                <a:gd name="f11" fmla="+- 0 0 -90"/>
                <a:gd name="f12" fmla="abs f3"/>
                <a:gd name="f13" fmla="abs f4"/>
                <a:gd name="f14" fmla="abs f5"/>
                <a:gd name="f15" fmla="*/ f8 f0 1"/>
                <a:gd name="f16" fmla="*/ f9 f0 1"/>
                <a:gd name="f17" fmla="*/ f10 f0 1"/>
                <a:gd name="f18" fmla="*/ f11 f0 1"/>
                <a:gd name="f19" fmla="?: f12 f3 1"/>
                <a:gd name="f20" fmla="?: f13 f4 1"/>
                <a:gd name="f21" fmla="?: f14 f5 1"/>
                <a:gd name="f22" fmla="*/ f15 1 f2"/>
                <a:gd name="f23" fmla="*/ f16 1 f2"/>
                <a:gd name="f24" fmla="*/ f17 1 f2"/>
                <a:gd name="f25" fmla="*/ f18 1 f2"/>
                <a:gd name="f26" fmla="*/ f19 1 21600"/>
                <a:gd name="f27" fmla="*/ f20 1 21600"/>
                <a:gd name="f28" fmla="*/ 21600 f19 1"/>
                <a:gd name="f29" fmla="*/ 21600 f20 1"/>
                <a:gd name="f30" fmla="+- f22 0 f1"/>
                <a:gd name="f31" fmla="+- f23 0 f1"/>
                <a:gd name="f32" fmla="+- f24 0 f1"/>
                <a:gd name="f33" fmla="+- f25 0 f1"/>
                <a:gd name="f34" fmla="min f27 f26"/>
                <a:gd name="f35" fmla="*/ f28 1 f21"/>
                <a:gd name="f36" fmla="*/ f29 1 f21"/>
                <a:gd name="f37" fmla="val f35"/>
                <a:gd name="f38" fmla="val f36"/>
                <a:gd name="f39" fmla="*/ f6 f34 1"/>
                <a:gd name="f40" fmla="+- f38 0 f6"/>
                <a:gd name="f41" fmla="+- f37 0 f6"/>
                <a:gd name="f42" fmla="*/ f38 f34 1"/>
                <a:gd name="f43" fmla="*/ f37 f34 1"/>
                <a:gd name="f44" fmla="*/ f40 1 2"/>
                <a:gd name="f45" fmla="*/ f41 1 2"/>
                <a:gd name="f46" fmla="*/ f41 f7 1"/>
                <a:gd name="f47" fmla="+- f6 f44 0"/>
                <a:gd name="f48" fmla="*/ f46 1 200000"/>
                <a:gd name="f49" fmla="*/ f46 1 100000"/>
                <a:gd name="f50" fmla="+- f48 f45 0"/>
                <a:gd name="f51" fmla="*/ f48 f34 1"/>
                <a:gd name="f52" fmla="*/ f47 f34 1"/>
                <a:gd name="f53" fmla="*/ f49 f34 1"/>
                <a:gd name="f54" fmla="*/ f50 f34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0">
                  <a:pos x="f53" y="f39"/>
                </a:cxn>
                <a:cxn ang="f31">
                  <a:pos x="f51" y="f52"/>
                </a:cxn>
                <a:cxn ang="f32">
                  <a:pos x="f39" y="f42"/>
                </a:cxn>
                <a:cxn ang="f32">
                  <a:pos x="f53" y="f42"/>
                </a:cxn>
                <a:cxn ang="f32">
                  <a:pos x="f43" y="f42"/>
                </a:cxn>
                <a:cxn ang="f33">
                  <a:pos x="f54" y="f52"/>
                </a:cxn>
              </a:cxnLst>
              <a:rect l="f51" t="f52" r="f54" b="f42"/>
              <a:pathLst>
                <a:path>
                  <a:moveTo>
                    <a:pt x="f39" y="f42"/>
                  </a:moveTo>
                  <a:lnTo>
                    <a:pt x="f53" y="f39"/>
                  </a:lnTo>
                  <a:lnTo>
                    <a:pt x="f43" y="f42"/>
                  </a:lnTo>
                  <a:close/>
                </a:path>
              </a:pathLst>
            </a:custGeom>
            <a:solidFill>
              <a:srgbClr val="00EAEF"/>
            </a:solidFill>
            <a:ln cap="flat">
              <a:noFill/>
              <a:prstDash val="solid"/>
            </a:ln>
          </p:spPr>
          <p:txBody>
            <a:bodyPr vert="horz" wrap="square" lIns="91421" tIns="91421" rIns="91421" bIns="91421" anchor="ctr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fr-FR" sz="18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endParaRPr>
            </a:p>
          </p:txBody>
        </p:sp>
        <p:sp>
          <p:nvSpPr>
            <p:cNvPr id="21" name="Google Shape;492;p24">
              <a:extLst>
                <a:ext uri="{FF2B5EF4-FFF2-40B4-BE49-F238E27FC236}">
                  <a16:creationId xmlns:a16="http://schemas.microsoft.com/office/drawing/2014/main" id="{8D8C7E27-5F2D-57B5-260D-1302184A93EB}"/>
                </a:ext>
              </a:extLst>
            </p:cNvPr>
            <p:cNvSpPr/>
            <p:nvPr/>
          </p:nvSpPr>
          <p:spPr>
            <a:xfrm rot="16199987" flipH="1">
              <a:off x="3143176" y="4003982"/>
              <a:ext cx="613909" cy="12434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ss"/>
                <a:gd name="f6" fmla="val 0"/>
                <a:gd name="f7" fmla="val 50000"/>
                <a:gd name="f8" fmla="+- 0 0 -360"/>
                <a:gd name="f9" fmla="+- 0 0 -270"/>
                <a:gd name="f10" fmla="+- 0 0 -180"/>
                <a:gd name="f11" fmla="+- 0 0 -90"/>
                <a:gd name="f12" fmla="abs f3"/>
                <a:gd name="f13" fmla="abs f4"/>
                <a:gd name="f14" fmla="abs f5"/>
                <a:gd name="f15" fmla="*/ f8 f0 1"/>
                <a:gd name="f16" fmla="*/ f9 f0 1"/>
                <a:gd name="f17" fmla="*/ f10 f0 1"/>
                <a:gd name="f18" fmla="*/ f11 f0 1"/>
                <a:gd name="f19" fmla="?: f12 f3 1"/>
                <a:gd name="f20" fmla="?: f13 f4 1"/>
                <a:gd name="f21" fmla="?: f14 f5 1"/>
                <a:gd name="f22" fmla="*/ f15 1 f2"/>
                <a:gd name="f23" fmla="*/ f16 1 f2"/>
                <a:gd name="f24" fmla="*/ f17 1 f2"/>
                <a:gd name="f25" fmla="*/ f18 1 f2"/>
                <a:gd name="f26" fmla="*/ f19 1 21600"/>
                <a:gd name="f27" fmla="*/ f20 1 21600"/>
                <a:gd name="f28" fmla="*/ 21600 f19 1"/>
                <a:gd name="f29" fmla="*/ 21600 f20 1"/>
                <a:gd name="f30" fmla="+- f22 0 f1"/>
                <a:gd name="f31" fmla="+- f23 0 f1"/>
                <a:gd name="f32" fmla="+- f24 0 f1"/>
                <a:gd name="f33" fmla="+- f25 0 f1"/>
                <a:gd name="f34" fmla="min f27 f26"/>
                <a:gd name="f35" fmla="*/ f28 1 f21"/>
                <a:gd name="f36" fmla="*/ f29 1 f21"/>
                <a:gd name="f37" fmla="val f35"/>
                <a:gd name="f38" fmla="val f36"/>
                <a:gd name="f39" fmla="*/ f6 f34 1"/>
                <a:gd name="f40" fmla="+- f38 0 f6"/>
                <a:gd name="f41" fmla="+- f37 0 f6"/>
                <a:gd name="f42" fmla="*/ f38 f34 1"/>
                <a:gd name="f43" fmla="*/ f37 f34 1"/>
                <a:gd name="f44" fmla="*/ f40 1 2"/>
                <a:gd name="f45" fmla="*/ f41 1 2"/>
                <a:gd name="f46" fmla="*/ f41 f7 1"/>
                <a:gd name="f47" fmla="+- f6 f44 0"/>
                <a:gd name="f48" fmla="*/ f46 1 200000"/>
                <a:gd name="f49" fmla="*/ f46 1 100000"/>
                <a:gd name="f50" fmla="+- f48 f45 0"/>
                <a:gd name="f51" fmla="*/ f48 f34 1"/>
                <a:gd name="f52" fmla="*/ f47 f34 1"/>
                <a:gd name="f53" fmla="*/ f49 f34 1"/>
                <a:gd name="f54" fmla="*/ f50 f34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0">
                  <a:pos x="f53" y="f39"/>
                </a:cxn>
                <a:cxn ang="f31">
                  <a:pos x="f51" y="f52"/>
                </a:cxn>
                <a:cxn ang="f32">
                  <a:pos x="f39" y="f42"/>
                </a:cxn>
                <a:cxn ang="f32">
                  <a:pos x="f53" y="f42"/>
                </a:cxn>
                <a:cxn ang="f32">
                  <a:pos x="f43" y="f42"/>
                </a:cxn>
                <a:cxn ang="f33">
                  <a:pos x="f54" y="f52"/>
                </a:cxn>
              </a:cxnLst>
              <a:rect l="f51" t="f52" r="f54" b="f42"/>
              <a:pathLst>
                <a:path>
                  <a:moveTo>
                    <a:pt x="f39" y="f42"/>
                  </a:moveTo>
                  <a:lnTo>
                    <a:pt x="f53" y="f39"/>
                  </a:lnTo>
                  <a:lnTo>
                    <a:pt x="f43" y="f42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square" lIns="91421" tIns="91421" rIns="91421" bIns="91421" anchor="ctr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fr-FR" sz="18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endParaRPr>
            </a:p>
          </p:txBody>
        </p:sp>
      </p:grpSp>
      <p:grpSp>
        <p:nvGrpSpPr>
          <p:cNvPr id="24" name="Google Shape;466;p24">
            <a:extLst>
              <a:ext uri="{FF2B5EF4-FFF2-40B4-BE49-F238E27FC236}">
                <a16:creationId xmlns:a16="http://schemas.microsoft.com/office/drawing/2014/main" id="{1E79879C-565E-FF3D-B4DE-1912F4314298}"/>
              </a:ext>
            </a:extLst>
          </p:cNvPr>
          <p:cNvGrpSpPr/>
          <p:nvPr/>
        </p:nvGrpSpPr>
        <p:grpSpPr>
          <a:xfrm>
            <a:off x="3532034" y="3579071"/>
            <a:ext cx="2376717" cy="961729"/>
            <a:chOff x="3532034" y="3579071"/>
            <a:chExt cx="2376717" cy="961729"/>
          </a:xfrm>
        </p:grpSpPr>
        <p:sp>
          <p:nvSpPr>
            <p:cNvPr id="25" name="Google Shape;467;p24">
              <a:extLst>
                <a:ext uri="{FF2B5EF4-FFF2-40B4-BE49-F238E27FC236}">
                  <a16:creationId xmlns:a16="http://schemas.microsoft.com/office/drawing/2014/main" id="{6F30E0E4-50A4-E214-EC53-4A895DD76861}"/>
                </a:ext>
              </a:extLst>
            </p:cNvPr>
            <p:cNvSpPr/>
            <p:nvPr/>
          </p:nvSpPr>
          <p:spPr>
            <a:xfrm flipH="1">
              <a:off x="3633130" y="3579071"/>
              <a:ext cx="2258952" cy="961729"/>
            </a:xfrm>
            <a:custGeom>
              <a:avLst>
                <a:gd name="f10" fmla="val 1459"/>
              </a:avLst>
              <a:gdLst>
                <a:gd name="f1" fmla="val 10800000"/>
                <a:gd name="f2" fmla="val 5400000"/>
                <a:gd name="f3" fmla="val 1620000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val 45"/>
                <a:gd name="f10" fmla="val 1459"/>
                <a:gd name="f11" fmla="abs f4"/>
                <a:gd name="f12" fmla="abs f5"/>
                <a:gd name="f13" fmla="abs f6"/>
                <a:gd name="f14" fmla="*/ f8 1 180"/>
                <a:gd name="f15" fmla="val f10"/>
                <a:gd name="f16" fmla="+- 0 0 f2"/>
                <a:gd name="f17" fmla="?: f11 f4 1"/>
                <a:gd name="f18" fmla="?: f12 f5 1"/>
                <a:gd name="f19" fmla="?: f13 f6 1"/>
                <a:gd name="f20" fmla="*/ f9 f14 1"/>
                <a:gd name="f21" fmla="+- f7 f15 0"/>
                <a:gd name="f22" fmla="*/ f17 1 21600"/>
                <a:gd name="f23" fmla="*/ f18 1 21600"/>
                <a:gd name="f24" fmla="*/ 21600 f17 1"/>
                <a:gd name="f25" fmla="*/ 21600 f18 1"/>
                <a:gd name="f26" fmla="+- 0 0 f20"/>
                <a:gd name="f27" fmla="+- f7 0 f21"/>
                <a:gd name="f28" fmla="+- f21 0 f7"/>
                <a:gd name="f29" fmla="min f23 f22"/>
                <a:gd name="f30" fmla="*/ f24 1 f19"/>
                <a:gd name="f31" fmla="*/ f25 1 f19"/>
                <a:gd name="f32" fmla="*/ f26 f1 1"/>
                <a:gd name="f33" fmla="abs f27"/>
                <a:gd name="f34" fmla="abs f28"/>
                <a:gd name="f35" fmla="?: f27 f16 f2"/>
                <a:gd name="f36" fmla="?: f27 f2 f16"/>
                <a:gd name="f37" fmla="?: f27 f3 f2"/>
                <a:gd name="f38" fmla="?: f27 f2 f3"/>
                <a:gd name="f39" fmla="?: f28 f16 f2"/>
                <a:gd name="f40" fmla="?: f28 f2 f16"/>
                <a:gd name="f41" fmla="?: f27 0 f1"/>
                <a:gd name="f42" fmla="?: f27 f1 0"/>
                <a:gd name="f43" fmla="val f30"/>
                <a:gd name="f44" fmla="val f31"/>
                <a:gd name="f45" fmla="*/ f32 1 f8"/>
                <a:gd name="f46" fmla="?: f27 f38 f37"/>
                <a:gd name="f47" fmla="?: f27 f37 f38"/>
                <a:gd name="f48" fmla="?: f28 f36 f35"/>
                <a:gd name="f49" fmla="*/ f21 f29 1"/>
                <a:gd name="f50" fmla="*/ f7 f29 1"/>
                <a:gd name="f51" fmla="*/ f33 f29 1"/>
                <a:gd name="f52" fmla="*/ f34 f29 1"/>
                <a:gd name="f53" fmla="+- f44 0 f15"/>
                <a:gd name="f54" fmla="+- f43 0 f15"/>
                <a:gd name="f55" fmla="+- f45 0 f2"/>
                <a:gd name="f56" fmla="?: f28 f47 f46"/>
                <a:gd name="f57" fmla="*/ f44 f29 1"/>
                <a:gd name="f58" fmla="*/ f43 f29 1"/>
                <a:gd name="f59" fmla="+- f55 f2 0"/>
                <a:gd name="f60" fmla="+- f44 0 f53"/>
                <a:gd name="f61" fmla="+- f43 0 f54"/>
                <a:gd name="f62" fmla="+- f53 0 f44"/>
                <a:gd name="f63" fmla="+- f54 0 f43"/>
                <a:gd name="f64" fmla="*/ f53 f29 1"/>
                <a:gd name="f65" fmla="*/ f54 f29 1"/>
                <a:gd name="f66" fmla="*/ f59 f8 1"/>
                <a:gd name="f67" fmla="abs f60"/>
                <a:gd name="f68" fmla="?: f60 0 f1"/>
                <a:gd name="f69" fmla="?: f60 f1 0"/>
                <a:gd name="f70" fmla="?: f60 f39 f40"/>
                <a:gd name="f71" fmla="abs f61"/>
                <a:gd name="f72" fmla="abs f62"/>
                <a:gd name="f73" fmla="?: f61 f16 f2"/>
                <a:gd name="f74" fmla="?: f61 f2 f16"/>
                <a:gd name="f75" fmla="?: f61 f3 f2"/>
                <a:gd name="f76" fmla="?: f61 f2 f3"/>
                <a:gd name="f77" fmla="abs f63"/>
                <a:gd name="f78" fmla="?: f63 f16 f2"/>
                <a:gd name="f79" fmla="?: f63 f2 f16"/>
                <a:gd name="f80" fmla="?: f63 f42 f41"/>
                <a:gd name="f81" fmla="?: f63 f41 f42"/>
                <a:gd name="f82" fmla="*/ f66 1 f1"/>
                <a:gd name="f83" fmla="?: f28 f69 f68"/>
                <a:gd name="f84" fmla="?: f28 f68 f69"/>
                <a:gd name="f85" fmla="?: f61 f76 f75"/>
                <a:gd name="f86" fmla="?: f61 f75 f76"/>
                <a:gd name="f87" fmla="?: f62 f74 f73"/>
                <a:gd name="f88" fmla="?: f27 f80 f81"/>
                <a:gd name="f89" fmla="?: f27 f78 f79"/>
                <a:gd name="f90" fmla="*/ f67 f29 1"/>
                <a:gd name="f91" fmla="*/ f71 f29 1"/>
                <a:gd name="f92" fmla="*/ f72 f29 1"/>
                <a:gd name="f93" fmla="*/ f77 f29 1"/>
                <a:gd name="f94" fmla="+- 0 0 f82"/>
                <a:gd name="f95" fmla="?: f60 f83 f84"/>
                <a:gd name="f96" fmla="?: f62 f86 f85"/>
                <a:gd name="f97" fmla="+- 0 0 f94"/>
                <a:gd name="f98" fmla="*/ f97 f1 1"/>
                <a:gd name="f99" fmla="*/ f98 1 f8"/>
                <a:gd name="f100" fmla="+- f99 0 f2"/>
                <a:gd name="f101" fmla="cos 1 f100"/>
                <a:gd name="f102" fmla="+- 0 0 f101"/>
                <a:gd name="f103" fmla="+- 0 0 f102"/>
                <a:gd name="f104" fmla="val f103"/>
                <a:gd name="f105" fmla="+- 0 0 f104"/>
                <a:gd name="f106" fmla="*/ f15 f105 1"/>
                <a:gd name="f107" fmla="*/ f106 3163 1"/>
                <a:gd name="f108" fmla="*/ f107 1 7636"/>
                <a:gd name="f109" fmla="+- f7 f108 0"/>
                <a:gd name="f110" fmla="+- f43 0 f108"/>
                <a:gd name="f111" fmla="+- f44 0 f108"/>
                <a:gd name="f112" fmla="*/ f109 f29 1"/>
                <a:gd name="f113" fmla="*/ f110 f29 1"/>
                <a:gd name="f114" fmla="*/ f111 f29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12" t="f112" r="f113" b="f114"/>
              <a:pathLst>
                <a:path>
                  <a:moveTo>
                    <a:pt x="f49" y="f50"/>
                  </a:moveTo>
                  <a:arcTo wR="f51" hR="f52" stAng="f56" swAng="f48"/>
                  <a:lnTo>
                    <a:pt x="f50" y="f64"/>
                  </a:lnTo>
                  <a:arcTo wR="f52" hR="f90" stAng="f95" swAng="f70"/>
                  <a:lnTo>
                    <a:pt x="f65" y="f57"/>
                  </a:lnTo>
                  <a:arcTo wR="f91" hR="f92" stAng="f96" swAng="f87"/>
                  <a:lnTo>
                    <a:pt x="f58" y="f49"/>
                  </a:lnTo>
                  <a:arcTo wR="f93" hR="f51" stAng="f88" swAng="f89"/>
                  <a:close/>
                </a:path>
              </a:pathLst>
            </a:custGeom>
            <a:solidFill>
              <a:srgbClr val="0177FB"/>
            </a:solidFill>
            <a:ln w="9528" cap="flat">
              <a:solidFill>
                <a:srgbClr val="0177FB"/>
              </a:solidFill>
              <a:prstDash val="solid"/>
              <a:miter/>
            </a:ln>
          </p:spPr>
          <p:txBody>
            <a:bodyPr vert="horz" wrap="square" lIns="182870" tIns="91421" rIns="182870" bIns="91421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ar-DZ" sz="3200" b="0" i="0" u="none" strike="noStrike" kern="1200" cap="none" spc="0" baseline="0" dirty="0">
                  <a:solidFill>
                    <a:srgbClr val="FFFFFF"/>
                  </a:solidFill>
                  <a:uFillTx/>
                  <a:latin typeface="STC Bold" pitchFamily="2"/>
                  <a:ea typeface="Roboto"/>
                  <a:cs typeface="STC Bold" pitchFamily="2"/>
                </a:rPr>
                <a:t>الزمر</a:t>
              </a:r>
            </a:p>
          </p:txBody>
        </p:sp>
        <p:sp>
          <p:nvSpPr>
            <p:cNvPr id="27" name="Google Shape;469;p24">
              <a:extLst>
                <a:ext uri="{FF2B5EF4-FFF2-40B4-BE49-F238E27FC236}">
                  <a16:creationId xmlns:a16="http://schemas.microsoft.com/office/drawing/2014/main" id="{FD1F691B-2300-A168-01A8-5A0E86A88369}"/>
                </a:ext>
              </a:extLst>
            </p:cNvPr>
            <p:cNvSpPr/>
            <p:nvPr/>
          </p:nvSpPr>
          <p:spPr>
            <a:xfrm rot="16199987" flipH="1">
              <a:off x="3283962" y="4001053"/>
              <a:ext cx="613909" cy="117765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ss"/>
                <a:gd name="f6" fmla="val 0"/>
                <a:gd name="f7" fmla="val 50000"/>
                <a:gd name="f8" fmla="+- 0 0 -360"/>
                <a:gd name="f9" fmla="+- 0 0 -270"/>
                <a:gd name="f10" fmla="+- 0 0 -180"/>
                <a:gd name="f11" fmla="+- 0 0 -90"/>
                <a:gd name="f12" fmla="abs f3"/>
                <a:gd name="f13" fmla="abs f4"/>
                <a:gd name="f14" fmla="abs f5"/>
                <a:gd name="f15" fmla="*/ f8 f0 1"/>
                <a:gd name="f16" fmla="*/ f9 f0 1"/>
                <a:gd name="f17" fmla="*/ f10 f0 1"/>
                <a:gd name="f18" fmla="*/ f11 f0 1"/>
                <a:gd name="f19" fmla="?: f12 f3 1"/>
                <a:gd name="f20" fmla="?: f13 f4 1"/>
                <a:gd name="f21" fmla="?: f14 f5 1"/>
                <a:gd name="f22" fmla="*/ f15 1 f2"/>
                <a:gd name="f23" fmla="*/ f16 1 f2"/>
                <a:gd name="f24" fmla="*/ f17 1 f2"/>
                <a:gd name="f25" fmla="*/ f18 1 f2"/>
                <a:gd name="f26" fmla="*/ f19 1 21600"/>
                <a:gd name="f27" fmla="*/ f20 1 21600"/>
                <a:gd name="f28" fmla="*/ 21600 f19 1"/>
                <a:gd name="f29" fmla="*/ 21600 f20 1"/>
                <a:gd name="f30" fmla="+- f22 0 f1"/>
                <a:gd name="f31" fmla="+- f23 0 f1"/>
                <a:gd name="f32" fmla="+- f24 0 f1"/>
                <a:gd name="f33" fmla="+- f25 0 f1"/>
                <a:gd name="f34" fmla="min f27 f26"/>
                <a:gd name="f35" fmla="*/ f28 1 f21"/>
                <a:gd name="f36" fmla="*/ f29 1 f21"/>
                <a:gd name="f37" fmla="val f35"/>
                <a:gd name="f38" fmla="val f36"/>
                <a:gd name="f39" fmla="*/ f6 f34 1"/>
                <a:gd name="f40" fmla="+- f38 0 f6"/>
                <a:gd name="f41" fmla="+- f37 0 f6"/>
                <a:gd name="f42" fmla="*/ f38 f34 1"/>
                <a:gd name="f43" fmla="*/ f37 f34 1"/>
                <a:gd name="f44" fmla="*/ f40 1 2"/>
                <a:gd name="f45" fmla="*/ f41 1 2"/>
                <a:gd name="f46" fmla="*/ f41 f7 1"/>
                <a:gd name="f47" fmla="+- f6 f44 0"/>
                <a:gd name="f48" fmla="*/ f46 1 200000"/>
                <a:gd name="f49" fmla="*/ f46 1 100000"/>
                <a:gd name="f50" fmla="+- f48 f45 0"/>
                <a:gd name="f51" fmla="*/ f48 f34 1"/>
                <a:gd name="f52" fmla="*/ f47 f34 1"/>
                <a:gd name="f53" fmla="*/ f49 f34 1"/>
                <a:gd name="f54" fmla="*/ f50 f34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0">
                  <a:pos x="f53" y="f39"/>
                </a:cxn>
                <a:cxn ang="f31">
                  <a:pos x="f51" y="f52"/>
                </a:cxn>
                <a:cxn ang="f32">
                  <a:pos x="f39" y="f42"/>
                </a:cxn>
                <a:cxn ang="f32">
                  <a:pos x="f53" y="f42"/>
                </a:cxn>
                <a:cxn ang="f32">
                  <a:pos x="f43" y="f42"/>
                </a:cxn>
                <a:cxn ang="f33">
                  <a:pos x="f54" y="f52"/>
                </a:cxn>
              </a:cxnLst>
              <a:rect l="f51" t="f52" r="f54" b="f42"/>
              <a:pathLst>
                <a:path>
                  <a:moveTo>
                    <a:pt x="f39" y="f42"/>
                  </a:moveTo>
                  <a:lnTo>
                    <a:pt x="f53" y="f39"/>
                  </a:lnTo>
                  <a:lnTo>
                    <a:pt x="f43" y="f42"/>
                  </a:lnTo>
                  <a:close/>
                </a:path>
              </a:pathLst>
            </a:custGeom>
            <a:solidFill>
              <a:srgbClr val="0177FB"/>
            </a:solidFill>
            <a:ln cap="flat">
              <a:noFill/>
              <a:prstDash val="solid"/>
            </a:ln>
          </p:spPr>
          <p:txBody>
            <a:bodyPr vert="horz" wrap="square" lIns="91421" tIns="91421" rIns="91421" bIns="91421" anchor="ctr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fr-FR" sz="4400" b="0" i="0" u="none" strike="noStrike" kern="1200" cap="none" spc="0" baseline="0" dirty="0">
                <a:solidFill>
                  <a:srgbClr val="000000"/>
                </a:solidFill>
                <a:uFillTx/>
                <a:latin typeface="STC Bold" pitchFamily="2"/>
                <a:cs typeface="STC Bold" pitchFamily="2"/>
              </a:endParaRPr>
            </a:p>
          </p:txBody>
        </p:sp>
        <p:sp>
          <p:nvSpPr>
            <p:cNvPr id="28" name="Google Shape;470;p24">
              <a:extLst>
                <a:ext uri="{FF2B5EF4-FFF2-40B4-BE49-F238E27FC236}">
                  <a16:creationId xmlns:a16="http://schemas.microsoft.com/office/drawing/2014/main" id="{F1DF13A4-B0FB-1450-5559-365FBC196104}"/>
                </a:ext>
              </a:extLst>
            </p:cNvPr>
            <p:cNvSpPr/>
            <p:nvPr/>
          </p:nvSpPr>
          <p:spPr>
            <a:xfrm rot="16199987" flipH="1">
              <a:off x="5542914" y="4001053"/>
              <a:ext cx="613909" cy="117765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ss"/>
                <a:gd name="f6" fmla="val 0"/>
                <a:gd name="f7" fmla="val 50000"/>
                <a:gd name="f8" fmla="+- 0 0 -360"/>
                <a:gd name="f9" fmla="+- 0 0 -270"/>
                <a:gd name="f10" fmla="+- 0 0 -180"/>
                <a:gd name="f11" fmla="+- 0 0 -90"/>
                <a:gd name="f12" fmla="abs f3"/>
                <a:gd name="f13" fmla="abs f4"/>
                <a:gd name="f14" fmla="abs f5"/>
                <a:gd name="f15" fmla="*/ f8 f0 1"/>
                <a:gd name="f16" fmla="*/ f9 f0 1"/>
                <a:gd name="f17" fmla="*/ f10 f0 1"/>
                <a:gd name="f18" fmla="*/ f11 f0 1"/>
                <a:gd name="f19" fmla="?: f12 f3 1"/>
                <a:gd name="f20" fmla="?: f13 f4 1"/>
                <a:gd name="f21" fmla="?: f14 f5 1"/>
                <a:gd name="f22" fmla="*/ f15 1 f2"/>
                <a:gd name="f23" fmla="*/ f16 1 f2"/>
                <a:gd name="f24" fmla="*/ f17 1 f2"/>
                <a:gd name="f25" fmla="*/ f18 1 f2"/>
                <a:gd name="f26" fmla="*/ f19 1 21600"/>
                <a:gd name="f27" fmla="*/ f20 1 21600"/>
                <a:gd name="f28" fmla="*/ 21600 f19 1"/>
                <a:gd name="f29" fmla="*/ 21600 f20 1"/>
                <a:gd name="f30" fmla="+- f22 0 f1"/>
                <a:gd name="f31" fmla="+- f23 0 f1"/>
                <a:gd name="f32" fmla="+- f24 0 f1"/>
                <a:gd name="f33" fmla="+- f25 0 f1"/>
                <a:gd name="f34" fmla="min f27 f26"/>
                <a:gd name="f35" fmla="*/ f28 1 f21"/>
                <a:gd name="f36" fmla="*/ f29 1 f21"/>
                <a:gd name="f37" fmla="val f35"/>
                <a:gd name="f38" fmla="val f36"/>
                <a:gd name="f39" fmla="*/ f6 f34 1"/>
                <a:gd name="f40" fmla="+- f38 0 f6"/>
                <a:gd name="f41" fmla="+- f37 0 f6"/>
                <a:gd name="f42" fmla="*/ f38 f34 1"/>
                <a:gd name="f43" fmla="*/ f37 f34 1"/>
                <a:gd name="f44" fmla="*/ f40 1 2"/>
                <a:gd name="f45" fmla="*/ f41 1 2"/>
                <a:gd name="f46" fmla="*/ f41 f7 1"/>
                <a:gd name="f47" fmla="+- f6 f44 0"/>
                <a:gd name="f48" fmla="*/ f46 1 200000"/>
                <a:gd name="f49" fmla="*/ f46 1 100000"/>
                <a:gd name="f50" fmla="+- f48 f45 0"/>
                <a:gd name="f51" fmla="*/ f48 f34 1"/>
                <a:gd name="f52" fmla="*/ f47 f34 1"/>
                <a:gd name="f53" fmla="*/ f49 f34 1"/>
                <a:gd name="f54" fmla="*/ f50 f34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0">
                  <a:pos x="f53" y="f39"/>
                </a:cxn>
                <a:cxn ang="f31">
                  <a:pos x="f51" y="f52"/>
                </a:cxn>
                <a:cxn ang="f32">
                  <a:pos x="f39" y="f42"/>
                </a:cxn>
                <a:cxn ang="f32">
                  <a:pos x="f53" y="f42"/>
                </a:cxn>
                <a:cxn ang="f32">
                  <a:pos x="f43" y="f42"/>
                </a:cxn>
                <a:cxn ang="f33">
                  <a:pos x="f54" y="f52"/>
                </a:cxn>
              </a:cxnLst>
              <a:rect l="f51" t="f52" r="f54" b="f42"/>
              <a:pathLst>
                <a:path>
                  <a:moveTo>
                    <a:pt x="f39" y="f42"/>
                  </a:moveTo>
                  <a:lnTo>
                    <a:pt x="f53" y="f39"/>
                  </a:lnTo>
                  <a:lnTo>
                    <a:pt x="f43" y="f42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square" lIns="91421" tIns="91421" rIns="91421" bIns="91421" anchor="ctr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fr-FR" sz="4400" b="0" i="0" u="none" strike="noStrike" kern="1200" cap="none" spc="0" baseline="0" dirty="0">
                <a:solidFill>
                  <a:srgbClr val="000000"/>
                </a:solidFill>
                <a:uFillTx/>
                <a:latin typeface="STC Bold" pitchFamily="2"/>
                <a:cs typeface="STC Bold" pitchFamily="2"/>
              </a:endParaRPr>
            </a:p>
          </p:txBody>
        </p:sp>
      </p:grpSp>
      <p:pic>
        <p:nvPicPr>
          <p:cNvPr id="30" name="Picture 2">
            <a:extLst>
              <a:ext uri="{FF2B5EF4-FFF2-40B4-BE49-F238E27FC236}">
                <a16:creationId xmlns:a16="http://schemas.microsoft.com/office/drawing/2014/main" id="{99765024-917C-D3C0-A9DD-5FD4FF36AEE1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rcRect/>
          <a:stretch>
            <a:fillRect/>
          </a:stretch>
        </p:blipFill>
        <p:spPr>
          <a:xfrm>
            <a:off x="0" y="6002504"/>
            <a:ext cx="810618" cy="810618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19C03E6D-8FD8-783C-8ACD-09A27CA87893}"/>
              </a:ext>
            </a:extLst>
          </p:cNvPr>
          <p:cNvSpPr txBox="1"/>
          <p:nvPr/>
        </p:nvSpPr>
        <p:spPr>
          <a:xfrm>
            <a:off x="8606118" y="681317"/>
            <a:ext cx="33468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ar-DZ" sz="3200" dirty="0">
                <a:solidFill>
                  <a:srgbClr val="2E2BA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TC Bold" panose="01000500000000020006" pitchFamily="2" charset="-78"/>
                <a:cs typeface="STC Bold" panose="01000500000000020006" pitchFamily="2" charset="-78"/>
              </a:rPr>
              <a:t>تمرين امتحان :</a:t>
            </a:r>
            <a:endParaRPr lang="fr-FR" sz="3200" dirty="0">
              <a:solidFill>
                <a:srgbClr val="2E2BA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TC Bold" panose="01000500000000020006" pitchFamily="2" charset="-78"/>
              <a:cs typeface="STC Bold" panose="01000500000000020006" pitchFamily="2" charset="-78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984A1443-74D6-BDB6-BE55-2CA7B46D9459}"/>
              </a:ext>
            </a:extLst>
          </p:cNvPr>
          <p:cNvSpPr txBox="1"/>
          <p:nvPr/>
        </p:nvSpPr>
        <p:spPr>
          <a:xfrm>
            <a:off x="9835735" y="106652"/>
            <a:ext cx="22449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r" rtl="1">
              <a:buFont typeface="+mj-lt"/>
              <a:buAutoNum type="arabicParenR"/>
            </a:pPr>
            <a:r>
              <a:rPr lang="ar-DZ" sz="3600" dirty="0">
                <a:solidFill>
                  <a:srgbClr val="2E2BA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TC Bold" panose="01000500000000020006" pitchFamily="2" charset="-78"/>
                <a:cs typeface="STC Bold" panose="01000500000000020006" pitchFamily="2" charset="-78"/>
              </a:rPr>
              <a:t>العلاقات </a:t>
            </a:r>
            <a:endParaRPr lang="fr-FR" sz="3600" kern="1200" dirty="0">
              <a:solidFill>
                <a:srgbClr val="2E2BA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TC Bold" panose="01000500000000020006" pitchFamily="2" charset="-78"/>
              <a:cs typeface="STC Bold" panose="01000500000000020006" pitchFamily="2" charset="-78"/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243065FB-4752-6425-8C6E-9F00C6DE67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4956" y="1447785"/>
            <a:ext cx="8582088" cy="3962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3182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C4FD6995-8238-B53D-95FC-E6F043E1C8B9}"/>
              </a:ext>
            </a:extLst>
          </p:cNvPr>
          <p:cNvSpPr txBox="1"/>
          <p:nvPr/>
        </p:nvSpPr>
        <p:spPr>
          <a:xfrm>
            <a:off x="10033221" y="71562"/>
            <a:ext cx="21587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r-DZ" sz="3600" kern="1200" dirty="0">
                <a:solidFill>
                  <a:srgbClr val="2E2BA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TC Bold" panose="01000500000000020006" pitchFamily="2" charset="-78"/>
                <a:cs typeface="STC Bold" panose="01000500000000020006" pitchFamily="2" charset="-78"/>
              </a:rPr>
              <a:t>التطبيقات </a:t>
            </a:r>
            <a:endParaRPr lang="fr-FR" sz="3600" kern="1200" dirty="0">
              <a:solidFill>
                <a:srgbClr val="2E2BA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TC Bold" panose="01000500000000020006" pitchFamily="2" charset="-78"/>
              <a:cs typeface="STC Bold" panose="01000500000000020006" pitchFamily="2" charset="-7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93A13FEB-A76D-808E-3246-A18047B70E5C}"/>
                  </a:ext>
                </a:extLst>
              </p:cNvPr>
              <p:cNvSpPr txBox="1"/>
              <p:nvPr/>
            </p:nvSpPr>
            <p:spPr>
              <a:xfrm>
                <a:off x="1017767" y="1335819"/>
                <a:ext cx="10686554" cy="769441"/>
              </a:xfrm>
              <a:prstGeom prst="rect">
                <a:avLst/>
              </a:prstGeom>
              <a:noFill/>
              <a:ln w="38100">
                <a:solidFill>
                  <a:srgbClr val="2E2BA5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r" rtl="1"/>
                <a:r>
                  <a:rPr lang="ar-DZ" sz="2000" dirty="0">
                    <a:latin typeface="STC Bold" panose="01000500000000020006" pitchFamily="2" charset="-78"/>
                    <a:cs typeface="STC Bold" panose="01000500000000020006" pitchFamily="2" charset="-78"/>
                  </a:rPr>
                  <a:t>نسمي تطبيقا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ar-DZ" sz="2000" dirty="0">
                    <a:latin typeface="STC Bold" panose="01000500000000020006" pitchFamily="2" charset="-78"/>
                    <a:cs typeface="STC Bold" panose="01000500000000020006" pitchFamily="2" charset="-78"/>
                  </a:rPr>
                  <a:t> كل علاقة ترفق بكل عنصر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ar-DZ" sz="2000" dirty="0">
                    <a:latin typeface="STC Bold" panose="01000500000000020006" pitchFamily="2" charset="-78"/>
                    <a:cs typeface="STC Bold" panose="01000500000000020006" pitchFamily="2" charset="-78"/>
                  </a:rPr>
                  <a:t> من </a:t>
                </a:r>
                <a:r>
                  <a:rPr lang="ar-DZ" sz="2000" dirty="0" err="1">
                    <a:latin typeface="STC Bold" panose="01000500000000020006" pitchFamily="2" charset="-78"/>
                    <a:cs typeface="STC Bold" panose="01000500000000020006" pitchFamily="2" charset="-78"/>
                  </a:rPr>
                  <a:t>محموعة</a:t>
                </a:r>
                <a:r>
                  <a:rPr lang="ar-DZ" sz="2000" dirty="0">
                    <a:latin typeface="STC Bold" panose="01000500000000020006" pitchFamily="2" charset="-78"/>
                    <a:cs typeface="STC Bold" panose="01000500000000020006" pitchFamily="2" charset="-78"/>
                  </a:rPr>
                  <a:t> </a:t>
                </a:r>
                <a:r>
                  <a:rPr lang="en-US" sz="2000" dirty="0">
                    <a:latin typeface="STC Bold" panose="01000500000000020006" pitchFamily="2" charset="-78"/>
                    <a:cs typeface="STC Bold" panose="01000500000000020006" pitchFamily="2" charset="-78"/>
                  </a:rPr>
                  <a:t>E </a:t>
                </a:r>
                <a:r>
                  <a:rPr lang="ar-DZ" sz="2000" dirty="0">
                    <a:latin typeface="STC Bold" panose="01000500000000020006" pitchFamily="2" charset="-78"/>
                    <a:cs typeface="STC Bold" panose="01000500000000020006" pitchFamily="2" charset="-78"/>
                  </a:rPr>
                  <a:t> عنصرا وحيدا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ar-DZ" sz="2000" dirty="0">
                    <a:latin typeface="STC Bold" panose="01000500000000020006" pitchFamily="2" charset="-78"/>
                    <a:cs typeface="STC Bold" panose="01000500000000020006" pitchFamily="2" charset="-78"/>
                  </a:rPr>
                  <a:t> من </a:t>
                </a:r>
                <a:r>
                  <a:rPr lang="ar-DZ" sz="2000" dirty="0" err="1">
                    <a:latin typeface="STC Bold" panose="01000500000000020006" pitchFamily="2" charset="-78"/>
                    <a:cs typeface="STC Bold" panose="01000500000000020006" pitchFamily="2" charset="-78"/>
                  </a:rPr>
                  <a:t>محموعة</a:t>
                </a:r>
                <a:r>
                  <a:rPr lang="ar-DZ" sz="2000" dirty="0">
                    <a:latin typeface="STC Bold" panose="01000500000000020006" pitchFamily="2" charset="-78"/>
                    <a:cs typeface="STC Bold" panose="01000500000000020006" pitchFamily="2" charset="-78"/>
                  </a:rPr>
                  <a:t> </a:t>
                </a:r>
                <a:r>
                  <a:rPr lang="en-US" sz="2000" dirty="0">
                    <a:latin typeface="STC Bold" panose="01000500000000020006" pitchFamily="2" charset="-78"/>
                    <a:cs typeface="STC Bold" panose="01000500000000020006" pitchFamily="2" charset="-78"/>
                  </a:rPr>
                  <a:t> </a:t>
                </a:r>
                <a:r>
                  <a:rPr lang="fr-FR" sz="2000" dirty="0">
                    <a:latin typeface="STC Bold" panose="01000500000000020006" pitchFamily="2" charset="-78"/>
                    <a:cs typeface="STC Bold" panose="01000500000000020006" pitchFamily="2" charset="-78"/>
                  </a:rPr>
                  <a:t> </a:t>
                </a:r>
                <a:r>
                  <a:rPr lang="en-US" sz="2000" dirty="0">
                    <a:latin typeface="STC Bold" panose="01000500000000020006" pitchFamily="2" charset="-78"/>
                    <a:cs typeface="STC Bold" panose="01000500000000020006" pitchFamily="2" charset="-78"/>
                  </a:rPr>
                  <a:t>F</a:t>
                </a:r>
                <a:r>
                  <a:rPr lang="ar-DZ" sz="2000" dirty="0">
                    <a:latin typeface="STC Bold" panose="01000500000000020006" pitchFamily="2" charset="-78"/>
                    <a:cs typeface="STC Bold" panose="01000500000000020006" pitchFamily="2" charset="-78"/>
                  </a:rPr>
                  <a:t>ونكتب :</a:t>
                </a:r>
                <a:endParaRPr lang="en-US" sz="2000" dirty="0">
                  <a:latin typeface="STC Bold" panose="01000500000000020006" pitchFamily="2" charset="-78"/>
                  <a:cs typeface="STC Bold" panose="01000500000000020006" pitchFamily="2" charset="-78"/>
                </a:endParaRPr>
              </a:p>
              <a:p>
                <a:pPr algn="ctr" rtl="1"/>
                <a:r>
                  <a:rPr lang="en-US" sz="2000" dirty="0">
                    <a:latin typeface="STC Bold" panose="01000500000000020006" pitchFamily="2" charset="-78"/>
                    <a:cs typeface="STC Bold" panose="01000500000000020006" pitchFamily="2" charset="-78"/>
                  </a:rPr>
                  <a:t>  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STC Bold" panose="01000500000000020006" pitchFamily="2" charset="-78"/>
                      </a:rPr>
                      <m:t>𝑓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STC Bold" panose="01000500000000020006" pitchFamily="2" charset="-78"/>
                      </a:rPr>
                      <m:t>: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STC Bold" panose="01000500000000020006" pitchFamily="2" charset="-78"/>
                      </a:rPr>
                      <m:t>𝐸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TC Bold" panose="01000500000000020006" pitchFamily="2" charset="-78"/>
                      </a:rPr>
                      <m:t>→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TC Bold" panose="01000500000000020006" pitchFamily="2" charset="-78"/>
                      </a:rPr>
                      <m:t>𝐹</m:t>
                    </m:r>
                  </m:oMath>
                </a14:m>
                <a:endParaRPr lang="fr-FR" sz="2000" dirty="0">
                  <a:latin typeface="STC Bold" panose="01000500000000020006" pitchFamily="2" charset="-78"/>
                  <a:cs typeface="STC Bold" panose="01000500000000020006" pitchFamily="2" charset="-78"/>
                </a:endParaRPr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93A13FEB-A76D-808E-3246-A18047B70E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7767" y="1335819"/>
                <a:ext cx="10686554" cy="769441"/>
              </a:xfrm>
              <a:prstGeom prst="rect">
                <a:avLst/>
              </a:prstGeom>
              <a:blipFill>
                <a:blip r:embed="rId2"/>
                <a:stretch>
                  <a:fillRect t="-1515" r="-398" b="-7576"/>
                </a:stretch>
              </a:blipFill>
              <a:ln w="38100">
                <a:solidFill>
                  <a:srgbClr val="2E2BA5"/>
                </a:solidFill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ZoneTexte 6">
            <a:extLst>
              <a:ext uri="{FF2B5EF4-FFF2-40B4-BE49-F238E27FC236}">
                <a16:creationId xmlns:a16="http://schemas.microsoft.com/office/drawing/2014/main" id="{021B1EE5-43F7-D70C-1A50-706796CE5DE8}"/>
              </a:ext>
            </a:extLst>
          </p:cNvPr>
          <p:cNvSpPr txBox="1"/>
          <p:nvPr/>
        </p:nvSpPr>
        <p:spPr>
          <a:xfrm>
            <a:off x="8977024" y="2288044"/>
            <a:ext cx="272729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ar-DZ" sz="2800" kern="1200" dirty="0">
                <a:solidFill>
                  <a:srgbClr val="2E2BA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TC Bold" panose="01000500000000020006" pitchFamily="2" charset="-78"/>
                <a:cs typeface="STC Bold" panose="01000500000000020006" pitchFamily="2" charset="-78"/>
              </a:rPr>
              <a:t>تطبيق متباين : </a:t>
            </a:r>
            <a:endParaRPr lang="fr-FR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88D1668F-6CEC-2101-6DA0-611B7F89B4A1}"/>
                  </a:ext>
                </a:extLst>
              </p:cNvPr>
              <p:cNvSpPr txBox="1"/>
              <p:nvPr/>
            </p:nvSpPr>
            <p:spPr>
              <a:xfrm>
                <a:off x="1017767" y="2414003"/>
                <a:ext cx="7739267" cy="807016"/>
              </a:xfrm>
              <a:prstGeom prst="rect">
                <a:avLst/>
              </a:prstGeom>
              <a:noFill/>
              <a:ln w="38100">
                <a:solidFill>
                  <a:srgbClr val="2E2BA5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r" rtl="1"/>
                <a:r>
                  <a:rPr lang="ar-DZ" sz="2000" dirty="0">
                    <a:latin typeface="STC Bold" panose="01000500000000020006" pitchFamily="2" charset="-78"/>
                    <a:cs typeface="STC Bold" panose="01000500000000020006" pitchFamily="2" charset="-78"/>
                  </a:rPr>
                  <a:t>ليكن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STC Bold" panose="01000500000000020006" pitchFamily="2" charset="-78"/>
                      </a:rPr>
                      <m:t>𝑓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STC Bold" panose="01000500000000020006" pitchFamily="2" charset="-78"/>
                      </a:rPr>
                      <m:t>: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STC Bold" panose="01000500000000020006" pitchFamily="2" charset="-78"/>
                      </a:rPr>
                      <m:t>𝐸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TC Bold" panose="01000500000000020006" pitchFamily="2" charset="-78"/>
                      </a:rPr>
                      <m:t>→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TC Bold" panose="01000500000000020006" pitchFamily="2" charset="-78"/>
                      </a:rPr>
                      <m:t>𝐹</m:t>
                    </m:r>
                  </m:oMath>
                </a14:m>
                <a:r>
                  <a:rPr lang="ar-DZ" sz="2000" dirty="0">
                    <a:latin typeface="STC Bold" panose="01000500000000020006" pitchFamily="2" charset="-78"/>
                    <a:cs typeface="STC Bold" panose="01000500000000020006" pitchFamily="2" charset="-78"/>
                  </a:rPr>
                  <a:t> نقول عن </a:t>
                </a:r>
                <a14:m>
                  <m:oMath xmlns:m="http://schemas.openxmlformats.org/officeDocument/2006/math"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ar-DZ" sz="2000" dirty="0">
                    <a:latin typeface="STC Bold" panose="01000500000000020006" pitchFamily="2" charset="-78"/>
                    <a:cs typeface="STC Bold" panose="01000500000000020006" pitchFamily="2" charset="-78"/>
                  </a:rPr>
                  <a:t>انه متباين </a:t>
                </a:r>
                <a:r>
                  <a:rPr lang="ar-DZ" sz="2000" dirty="0" err="1">
                    <a:latin typeface="STC Bold" panose="01000500000000020006" pitchFamily="2" charset="-78"/>
                    <a:cs typeface="STC Bold" panose="01000500000000020006" pitchFamily="2" charset="-78"/>
                  </a:rPr>
                  <a:t>اذاا</a:t>
                </a:r>
                <a:r>
                  <a:rPr lang="fr-FR" sz="2000" dirty="0">
                    <a:latin typeface="STC Bold" panose="01000500000000020006" pitchFamily="2" charset="-78"/>
                    <a:cs typeface="STC Bold" panose="01000500000000020006" pitchFamily="2" charset="-78"/>
                  </a:rPr>
                  <a:t> </a:t>
                </a:r>
                <a:r>
                  <a:rPr lang="ar-DZ" sz="2000" dirty="0">
                    <a:latin typeface="STC Bold" panose="01000500000000020006" pitchFamily="2" charset="-78"/>
                    <a:cs typeface="STC Bold" panose="01000500000000020006" pitchFamily="2" charset="-78"/>
                  </a:rPr>
                  <a:t> من اجل كل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ar-DZ" sz="2000" b="0" i="1" smtClean="0">
                        <a:latin typeface="Cambria Math" panose="02040503050406030204" pitchFamily="18" charset="0"/>
                      </a:rPr>
                      <m:t>و</m:t>
                    </m:r>
                    <m:r>
                      <a:rPr lang="ar-DZ" sz="2000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fr-FR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ar-DZ" sz="20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ar-DZ" sz="2000" dirty="0">
                    <a:latin typeface="STC Bold" panose="01000500000000020006" pitchFamily="2" charset="-78"/>
                    <a:cs typeface="STC Bold" panose="01000500000000020006" pitchFamily="2" charset="-78"/>
                  </a:rPr>
                  <a:t>من </a:t>
                </a:r>
                <a:r>
                  <a:rPr lang="fr-FR" sz="2000" dirty="0">
                    <a:latin typeface="STC Bold" panose="01000500000000020006" pitchFamily="2" charset="-78"/>
                    <a:cs typeface="STC Bold" panose="01000500000000020006" pitchFamily="2" charset="-78"/>
                  </a:rPr>
                  <a:t>E </a:t>
                </a:r>
                <a:r>
                  <a:rPr lang="ar-DZ" sz="2000" dirty="0">
                    <a:latin typeface="STC Bold" panose="01000500000000020006" pitchFamily="2" charset="-78"/>
                    <a:cs typeface="STC Bold" panose="01000500000000020006" pitchFamily="2" charset="-78"/>
                  </a:rPr>
                  <a:t>: </a:t>
                </a:r>
              </a:p>
              <a:p>
                <a:pPr algn="r" rt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fr-F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sSub>
                        <m:sSubPr>
                          <m:ctrlPr>
                            <a:rPr lang="fr-F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F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FR" sz="2000" dirty="0">
                  <a:latin typeface="STC Bold" panose="01000500000000020006" pitchFamily="2" charset="-78"/>
                  <a:cs typeface="STC Bold" panose="01000500000000020006" pitchFamily="2" charset="-78"/>
                </a:endParaRPr>
              </a:p>
            </p:txBody>
          </p:sp>
        </mc:Choice>
        <mc:Fallback xmlns="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88D1668F-6CEC-2101-6DA0-611B7F89B4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7767" y="2414003"/>
                <a:ext cx="7739267" cy="807016"/>
              </a:xfrm>
              <a:prstGeom prst="rect">
                <a:avLst/>
              </a:prstGeom>
              <a:blipFill>
                <a:blip r:embed="rId3"/>
                <a:stretch>
                  <a:fillRect r="-470" b="-7246"/>
                </a:stretch>
              </a:blipFill>
              <a:ln w="38100">
                <a:solidFill>
                  <a:srgbClr val="2E2BA5"/>
                </a:solidFill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ZoneTexte 8">
            <a:extLst>
              <a:ext uri="{FF2B5EF4-FFF2-40B4-BE49-F238E27FC236}">
                <a16:creationId xmlns:a16="http://schemas.microsoft.com/office/drawing/2014/main" id="{C2E199D3-2E8B-1B9C-F2EE-9F45AC7CC4C0}"/>
              </a:ext>
            </a:extLst>
          </p:cNvPr>
          <p:cNvSpPr txBox="1"/>
          <p:nvPr/>
        </p:nvSpPr>
        <p:spPr>
          <a:xfrm>
            <a:off x="8911426" y="3429000"/>
            <a:ext cx="272729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ar-DZ" sz="2800" kern="1200" dirty="0">
                <a:solidFill>
                  <a:srgbClr val="2E2BA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TC Bold" panose="01000500000000020006" pitchFamily="2" charset="-78"/>
                <a:cs typeface="STC Bold" panose="01000500000000020006" pitchFamily="2" charset="-78"/>
              </a:rPr>
              <a:t>تطبيق غامر : </a:t>
            </a:r>
            <a:endParaRPr lang="fr-FR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7E7F3609-9585-B67E-5F19-D9AEA1288C06}"/>
                  </a:ext>
                </a:extLst>
              </p:cNvPr>
              <p:cNvSpPr txBox="1"/>
              <p:nvPr/>
            </p:nvSpPr>
            <p:spPr>
              <a:xfrm>
                <a:off x="1017767" y="3444388"/>
                <a:ext cx="7739267" cy="1107996"/>
              </a:xfrm>
              <a:prstGeom prst="rect">
                <a:avLst/>
              </a:prstGeom>
              <a:noFill/>
              <a:ln w="38100">
                <a:solidFill>
                  <a:srgbClr val="2E2BA5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r" rtl="1">
                  <a:lnSpc>
                    <a:spcPct val="150000"/>
                  </a:lnSpc>
                </a:pPr>
                <a:r>
                  <a:rPr lang="ar-DZ" sz="2000" dirty="0">
                    <a:latin typeface="STC Bold" panose="01000500000000020006" pitchFamily="2" charset="-78"/>
                    <a:cs typeface="STC Bold" panose="01000500000000020006" pitchFamily="2" charset="-78"/>
                  </a:rPr>
                  <a:t>ليكن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STC Bold" panose="01000500000000020006" pitchFamily="2" charset="-78"/>
                      </a:rPr>
                      <m:t>𝑓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STC Bold" panose="01000500000000020006" pitchFamily="2" charset="-78"/>
                      </a:rPr>
                      <m:t>: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STC Bold" panose="01000500000000020006" pitchFamily="2" charset="-78"/>
                      </a:rPr>
                      <m:t>𝐸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TC Bold" panose="01000500000000020006" pitchFamily="2" charset="-78"/>
                      </a:rPr>
                      <m:t>→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TC Bold" panose="01000500000000020006" pitchFamily="2" charset="-78"/>
                      </a:rPr>
                      <m:t>𝐹</m:t>
                    </m:r>
                  </m:oMath>
                </a14:m>
                <a:r>
                  <a:rPr lang="ar-DZ" sz="2000" dirty="0">
                    <a:latin typeface="STC Bold" panose="01000500000000020006" pitchFamily="2" charset="-78"/>
                    <a:cs typeface="STC Bold" panose="01000500000000020006" pitchFamily="2" charset="-78"/>
                  </a:rPr>
                  <a:t> نقول عن </a:t>
                </a:r>
                <a14:m>
                  <m:oMath xmlns:m="http://schemas.openxmlformats.org/officeDocument/2006/math"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ar-DZ" sz="2000" dirty="0">
                    <a:latin typeface="STC Bold" panose="01000500000000020006" pitchFamily="2" charset="-78"/>
                    <a:cs typeface="STC Bold" panose="01000500000000020006" pitchFamily="2" charset="-78"/>
                  </a:rPr>
                  <a:t>انه غامر </a:t>
                </a:r>
                <a:r>
                  <a:rPr lang="ar-DZ" sz="2000" dirty="0" err="1">
                    <a:latin typeface="STC Bold" panose="01000500000000020006" pitchFamily="2" charset="-78"/>
                    <a:cs typeface="STC Bold" panose="01000500000000020006" pitchFamily="2" charset="-78"/>
                  </a:rPr>
                  <a:t>اذاا</a:t>
                </a:r>
                <a:endParaRPr lang="fr-FR" sz="2000" dirty="0">
                  <a:latin typeface="STC Bold" panose="01000500000000020006" pitchFamily="2" charset="-78"/>
                  <a:cs typeface="STC Bold" panose="01000500000000020006" pitchFamily="2" charset="-78"/>
                </a:endParaRPr>
              </a:p>
              <a:p>
                <a:pPr marL="803275" indent="539750" algn="r" rtl="1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ar-DZ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TC Bold" panose="01000500000000020006" pitchFamily="2" charset="-78"/>
                        </a:rPr>
                        <m:t>∀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TC Bold" panose="01000500000000020006" pitchFamily="2" charset="-78"/>
                        </a:rPr>
                        <m:t>𝑦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TC Bold" panose="01000500000000020006" pitchFamily="2" charset="-78"/>
                        </a:rPr>
                        <m:t>∈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TC Bold" panose="01000500000000020006" pitchFamily="2" charset="-78"/>
                        </a:rPr>
                        <m:t>𝐹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TC Bold" panose="01000500000000020006" pitchFamily="2" charset="-78"/>
                        </a:rPr>
                        <m:t>,∃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TC Bold" panose="01000500000000020006" pitchFamily="2" charset="-78"/>
                        </a:rPr>
                        <m:t>𝑥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TC Bold" panose="01000500000000020006" pitchFamily="2" charset="-78"/>
                        </a:rPr>
                        <m:t>∈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TC Bold" panose="01000500000000020006" pitchFamily="2" charset="-78"/>
                        </a:rPr>
                        <m:t>𝐸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TC Bold" panose="01000500000000020006" pitchFamily="2" charset="-78"/>
                        </a:rPr>
                        <m:t>  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TC Bold" panose="01000500000000020006" pitchFamily="2" charset="-78"/>
                        </a:rPr>
                        <m:t>𝑦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TC Bold" panose="01000500000000020006" pitchFamily="2" charset="-78"/>
                        </a:rPr>
                        <m:t>=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TC Bold" panose="01000500000000020006" pitchFamily="2" charset="-78"/>
                        </a:rPr>
                        <m:t>𝑓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TC Bold" panose="01000500000000020006" pitchFamily="2" charset="-78"/>
                        </a:rPr>
                        <m:t>(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TC Bold" panose="01000500000000020006" pitchFamily="2" charset="-78"/>
                        </a:rPr>
                        <m:t>𝑥</m:t>
                      </m:r>
                      <m:r>
                        <a:rPr lang="fr-FR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TC Bold" panose="01000500000000020006" pitchFamily="2" charset="-78"/>
                        </a:rPr>
                        <m:t>)</m:t>
                      </m:r>
                    </m:oMath>
                  </m:oMathPara>
                </a14:m>
                <a:endParaRPr lang="ar-DZ" sz="2400" dirty="0">
                  <a:latin typeface="STC Bold" panose="01000500000000020006" pitchFamily="2" charset="-78"/>
                  <a:cs typeface="STC Bold" panose="01000500000000020006" pitchFamily="2" charset="-78"/>
                </a:endParaRPr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7E7F3609-9585-B67E-5F19-D9AEA1288C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7767" y="3444388"/>
                <a:ext cx="7739267" cy="1107996"/>
              </a:xfrm>
              <a:prstGeom prst="rect">
                <a:avLst/>
              </a:prstGeom>
              <a:blipFill>
                <a:blip r:embed="rId4"/>
                <a:stretch>
                  <a:fillRect r="-470"/>
                </a:stretch>
              </a:blipFill>
              <a:ln w="38100">
                <a:solidFill>
                  <a:srgbClr val="2E2BA5"/>
                </a:solidFill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ZoneTexte 14">
            <a:extLst>
              <a:ext uri="{FF2B5EF4-FFF2-40B4-BE49-F238E27FC236}">
                <a16:creationId xmlns:a16="http://schemas.microsoft.com/office/drawing/2014/main" id="{8E3C9912-DEE4-DEE6-BAB8-81F20CECC20A}"/>
              </a:ext>
            </a:extLst>
          </p:cNvPr>
          <p:cNvSpPr txBox="1"/>
          <p:nvPr/>
        </p:nvSpPr>
        <p:spPr>
          <a:xfrm>
            <a:off x="8418391" y="4887635"/>
            <a:ext cx="24529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ar-DZ" sz="2800" dirty="0">
                <a:solidFill>
                  <a:srgbClr val="2E2BA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TC Bold" panose="01000500000000020006" pitchFamily="2" charset="-78"/>
                <a:cs typeface="STC Bold" panose="01000500000000020006" pitchFamily="2" charset="-78"/>
              </a:rPr>
              <a:t>الصورة المباشرة :</a:t>
            </a:r>
            <a:endParaRPr lang="fr-FR" sz="2800" dirty="0">
              <a:solidFill>
                <a:srgbClr val="2E2BA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TC Bold" panose="01000500000000020006" pitchFamily="2" charset="-78"/>
              <a:cs typeface="STC Bold" panose="01000500000000020006" pitchFamily="2" charset="-7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A1E10D03-5E6D-7796-A88E-F2885B295A11}"/>
                  </a:ext>
                </a:extLst>
              </p:cNvPr>
              <p:cNvSpPr txBox="1"/>
              <p:nvPr/>
            </p:nvSpPr>
            <p:spPr>
              <a:xfrm>
                <a:off x="1017767" y="4933801"/>
                <a:ext cx="3262496" cy="430887"/>
              </a:xfrm>
              <a:prstGeom prst="rect">
                <a:avLst/>
              </a:prstGeom>
              <a:noFill/>
              <a:ln w="38100">
                <a:solidFill>
                  <a:srgbClr val="2E2BA5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fr-FR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={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fr-FR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fr-FR" sz="2800" dirty="0"/>
              </a:p>
            </p:txBody>
          </p:sp>
        </mc:Choice>
        <mc:Fallback xmlns="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A1E10D03-5E6D-7796-A88E-F2885B295A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7767" y="4933801"/>
                <a:ext cx="3262496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rgbClr val="2E2BA5"/>
                </a:solidFill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ZoneTexte 16">
            <a:extLst>
              <a:ext uri="{FF2B5EF4-FFF2-40B4-BE49-F238E27FC236}">
                <a16:creationId xmlns:a16="http://schemas.microsoft.com/office/drawing/2014/main" id="{CF5BEA8C-843B-2CD1-0F7A-B4EB868DA071}"/>
              </a:ext>
            </a:extLst>
          </p:cNvPr>
          <p:cNvSpPr txBox="1"/>
          <p:nvPr/>
        </p:nvSpPr>
        <p:spPr>
          <a:xfrm>
            <a:off x="7400624" y="5618836"/>
            <a:ext cx="25074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ar-DZ" sz="2800" dirty="0">
                <a:solidFill>
                  <a:srgbClr val="2E2BA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TC Bold" panose="01000500000000020006" pitchFamily="2" charset="-78"/>
                <a:cs typeface="STC Bold" panose="01000500000000020006" pitchFamily="2" charset="-78"/>
              </a:rPr>
              <a:t>الصورة العكسية :</a:t>
            </a:r>
            <a:endParaRPr lang="fr-FR" sz="2800" dirty="0">
              <a:solidFill>
                <a:srgbClr val="2E2BA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TC Bold" panose="01000500000000020006" pitchFamily="2" charset="-78"/>
              <a:cs typeface="STC Bold" panose="01000500000000020006" pitchFamily="2" charset="-7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ZoneTexte 17">
                <a:extLst>
                  <a:ext uri="{FF2B5EF4-FFF2-40B4-BE49-F238E27FC236}">
                    <a16:creationId xmlns:a16="http://schemas.microsoft.com/office/drawing/2014/main" id="{71C2D3DC-E357-3727-D64D-8A5A3E5D3834}"/>
                  </a:ext>
                </a:extLst>
              </p:cNvPr>
              <p:cNvSpPr txBox="1"/>
              <p:nvPr/>
            </p:nvSpPr>
            <p:spPr>
              <a:xfrm>
                <a:off x="1017767" y="5729204"/>
                <a:ext cx="3631956" cy="430887"/>
              </a:xfrm>
              <a:prstGeom prst="rect">
                <a:avLst/>
              </a:prstGeom>
              <a:noFill/>
              <a:ln w="38100">
                <a:solidFill>
                  <a:srgbClr val="2E2BA5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ar-DZ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d>
                        <m:dPr>
                          <m:ctrlPr>
                            <a:rPr lang="fr-FR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={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)∈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fr-FR" sz="2800" dirty="0"/>
              </a:p>
            </p:txBody>
          </p:sp>
        </mc:Choice>
        <mc:Fallback xmlns="">
          <p:sp>
            <p:nvSpPr>
              <p:cNvPr id="18" name="ZoneTexte 17">
                <a:extLst>
                  <a:ext uri="{FF2B5EF4-FFF2-40B4-BE49-F238E27FC236}">
                    <a16:creationId xmlns:a16="http://schemas.microsoft.com/office/drawing/2014/main" id="{71C2D3DC-E357-3727-D64D-8A5A3E5D38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7767" y="5729204"/>
                <a:ext cx="3631956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rgbClr val="2E2BA5"/>
                </a:solidFill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51027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/>
      <p:bldP spid="8" grpId="0" animBg="1"/>
      <p:bldP spid="9" grpId="0"/>
      <p:bldP spid="10" grpId="0" animBg="1"/>
      <p:bldP spid="15" grpId="0"/>
      <p:bldP spid="16" grpId="0" animBg="1"/>
      <p:bldP spid="17" grpId="0"/>
      <p:bldP spid="1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E3579108-5B02-881C-D37E-44C321148BB1}"/>
              </a:ext>
            </a:extLst>
          </p:cNvPr>
          <p:cNvSpPr txBox="1"/>
          <p:nvPr/>
        </p:nvSpPr>
        <p:spPr>
          <a:xfrm>
            <a:off x="10033221" y="71562"/>
            <a:ext cx="21587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r-DZ" sz="3600" kern="1200" dirty="0">
                <a:solidFill>
                  <a:srgbClr val="2E2BA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TC Bold" panose="01000500000000020006" pitchFamily="2" charset="-78"/>
                <a:cs typeface="STC Bold" panose="01000500000000020006" pitchFamily="2" charset="-78"/>
              </a:rPr>
              <a:t>قابلية العد </a:t>
            </a:r>
            <a:endParaRPr lang="fr-FR" sz="3600" kern="1200" dirty="0">
              <a:solidFill>
                <a:srgbClr val="2E2BA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TC Bold" panose="01000500000000020006" pitchFamily="2" charset="-78"/>
              <a:cs typeface="STC Bold" panose="01000500000000020006" pitchFamily="2" charset="-7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6771CB9E-925C-92AB-4B0E-A4CBCA341A24}"/>
                  </a:ext>
                </a:extLst>
              </p:cNvPr>
              <p:cNvSpPr txBox="1"/>
              <p:nvPr/>
            </p:nvSpPr>
            <p:spPr>
              <a:xfrm>
                <a:off x="1213347" y="878289"/>
                <a:ext cx="10885466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 rtl="1"/>
                <a:r>
                  <a:rPr lang="ar-DZ" sz="2400" kern="1200" dirty="0">
                    <a:solidFill>
                      <a:srgbClr val="2E2BA5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TC Bold" panose="01000500000000020006" pitchFamily="2" charset="-78"/>
                    <a:cs typeface="STC Bold" panose="01000500000000020006" pitchFamily="2" charset="-78"/>
                  </a:rPr>
                  <a:t>تساوي قدرة مجموعة</a:t>
                </a:r>
              </a:p>
              <a:p>
                <a:pPr algn="r" rtl="1"/>
                <a:r>
                  <a:rPr lang="ar-DZ" sz="2000" kern="1200" dirty="0">
                    <a:solidFill>
                      <a:schemeClr val="tx1"/>
                    </a:solidFill>
                    <a:latin typeface="STC Bold" panose="01000500000000020006" pitchFamily="2" charset="-78"/>
                    <a:cs typeface="STC Bold" panose="01000500000000020006" pitchFamily="2" charset="-78"/>
                  </a:rPr>
                  <a:t>قدرة مجوعة بمعنى مبسط هي عدد عناصر</a:t>
                </a:r>
                <a:r>
                  <a:rPr lang="ar-DZ" sz="2000" dirty="0">
                    <a:latin typeface="STC Bold" panose="01000500000000020006" pitchFamily="2" charset="-78"/>
                    <a:cs typeface="STC Bold" panose="01000500000000020006" pitchFamily="2" charset="-78"/>
                  </a:rPr>
                  <a:t>ها ، عند التعامل مع المجموعات المنتهية يكون من السهل مقارنة قدرة مجموعتين و ذلك بحساب عدد عناصر كلتيهما و لكن عند التعامل مع المجموعات الغير منتهية يصبح معقدا حيث رغم ان عدد عناصر </a:t>
                </a:r>
                <a14:m>
                  <m:oMath xmlns:m="http://schemas.openxmlformats.org/officeDocument/2006/math">
                    <m:r>
                      <a:rPr lang="ar-DZ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ℕ</m:t>
                    </m:r>
                  </m:oMath>
                </a14:m>
                <a:r>
                  <a:rPr lang="ar-DZ" sz="2000" dirty="0">
                    <a:latin typeface="STC Bold" panose="01000500000000020006" pitchFamily="2" charset="-78"/>
                    <a:cs typeface="STC Bold" panose="01000500000000020006" pitchFamily="2" charset="-78"/>
                  </a:rPr>
                  <a:t>و عدد عناصر </a:t>
                </a:r>
                <a14:m>
                  <m:oMath xmlns:m="http://schemas.openxmlformats.org/officeDocument/2006/math">
                    <m:r>
                      <a:rPr lang="ar-DZ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ar-DZ" sz="2000" dirty="0">
                    <a:latin typeface="STC Bold" panose="01000500000000020006" pitchFamily="2" charset="-78"/>
                    <a:cs typeface="STC Bold" panose="01000500000000020006" pitchFamily="2" charset="-78"/>
                  </a:rPr>
                  <a:t>كلاهما </a:t>
                </a:r>
                <a:r>
                  <a:rPr lang="ar-DZ" sz="2000" kern="1200" dirty="0">
                    <a:solidFill>
                      <a:schemeClr val="tx1"/>
                    </a:solidFill>
                    <a:latin typeface="STC Bold" panose="01000500000000020006" pitchFamily="2" charset="-78"/>
                    <a:cs typeface="STC Bold" panose="01000500000000020006" pitchFamily="2" charset="-78"/>
                  </a:rPr>
                  <a:t> </a:t>
                </a:r>
                <a14:m>
                  <m:oMath xmlns:m="http://schemas.openxmlformats.org/officeDocument/2006/math">
                    <m:r>
                      <a:rPr lang="ar-DZ" sz="2000" i="1" kern="120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ar-DZ" sz="2000" kern="1200" dirty="0">
                    <a:solidFill>
                      <a:schemeClr val="tx1"/>
                    </a:solidFill>
                    <a:latin typeface="STC Bold" panose="01000500000000020006" pitchFamily="2" charset="-78"/>
                    <a:cs typeface="STC Bold" panose="01000500000000020006" pitchFamily="2" charset="-78"/>
                  </a:rPr>
                  <a:t> لكن من الواضح ان مجموعة الاعداد الحقيقية اكبر و لذا نقوم بتعريف تساوي قدرة مجموعة بطريقة أخرى حيث نقوم بربط كل عنص</a:t>
                </a:r>
                <a:r>
                  <a:rPr lang="ar-DZ" sz="2000" dirty="0">
                    <a:latin typeface="STC Bold" panose="01000500000000020006" pitchFamily="2" charset="-78"/>
                    <a:cs typeface="STC Bold" panose="01000500000000020006" pitchFamily="2" charset="-78"/>
                  </a:rPr>
                  <a:t>ر من المجموعة الأولى بعنصر من المجموعة الثانية فاذا لم يبقى أي عنصر من المجموعتين بدون رفيق نقول انهما متساويان في القدرة و اذا بقي عنصر من احدهما بدون رفيق فان المجموعة التي بقي فيها العنصر هي الأكبر في القدرة </a:t>
                </a:r>
                <a:endParaRPr lang="ar-DZ" sz="2000" kern="1200" dirty="0">
                  <a:solidFill>
                    <a:schemeClr val="tx1"/>
                  </a:solidFill>
                  <a:latin typeface="STC Bold" panose="01000500000000020006" pitchFamily="2" charset="-78"/>
                  <a:cs typeface="STC Bold" panose="01000500000000020006" pitchFamily="2" charset="-78"/>
                </a:endParaRPr>
              </a:p>
            </p:txBody>
          </p:sp>
        </mc:Choice>
        <mc:Fallback xmlns="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6771CB9E-925C-92AB-4B0E-A4CBCA341A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3347" y="878289"/>
                <a:ext cx="10885466" cy="2308324"/>
              </a:xfrm>
              <a:prstGeom prst="rect">
                <a:avLst/>
              </a:prstGeom>
              <a:blipFill>
                <a:blip r:embed="rId2"/>
                <a:stretch>
                  <a:fillRect l="-672" t="-2375" r="-1120" b="-369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4" name="Picture 2" descr="Bijective Function - Definition, Properties, Examples | Bijection |  One-to-one Correspondence">
            <a:extLst>
              <a:ext uri="{FF2B5EF4-FFF2-40B4-BE49-F238E27FC236}">
                <a16:creationId xmlns:a16="http://schemas.microsoft.com/office/drawing/2014/main" id="{3A9AE988-0301-2D6E-C808-0711B0C456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01" t="21479" r="29911" b="46164"/>
          <a:stretch/>
        </p:blipFill>
        <p:spPr bwMode="auto">
          <a:xfrm>
            <a:off x="2446165" y="3376101"/>
            <a:ext cx="2184076" cy="1584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Bijective Function - Definition, Properties, Examples | Bijection |  One-to-one Correspondence">
            <a:extLst>
              <a:ext uri="{FF2B5EF4-FFF2-40B4-BE49-F238E27FC236}">
                <a16:creationId xmlns:a16="http://schemas.microsoft.com/office/drawing/2014/main" id="{12D3C531-6EDD-1B14-2587-3F325B88A4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0" t="66921" r="66012" b="722"/>
          <a:stretch/>
        </p:blipFill>
        <p:spPr bwMode="auto">
          <a:xfrm>
            <a:off x="5567939" y="3422492"/>
            <a:ext cx="1843546" cy="1584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Bijective Function - Definition, Properties, Examples | Bijection |  One-to-one Correspondence">
            <a:extLst>
              <a:ext uri="{FF2B5EF4-FFF2-40B4-BE49-F238E27FC236}">
                <a16:creationId xmlns:a16="http://schemas.microsoft.com/office/drawing/2014/main" id="{773AA0AE-0D37-5EB2-728B-D5E979AD39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17" t="66444" r="34125" b="1199"/>
          <a:stretch/>
        </p:blipFill>
        <p:spPr bwMode="auto">
          <a:xfrm>
            <a:off x="8282017" y="3429000"/>
            <a:ext cx="1997717" cy="1584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A071B9E4-E3F2-30AF-53C7-D5693AFC4AF6}"/>
              </a:ext>
            </a:extLst>
          </p:cNvPr>
          <p:cNvSpPr txBox="1"/>
          <p:nvPr/>
        </p:nvSpPr>
        <p:spPr>
          <a:xfrm>
            <a:off x="2376275" y="5212662"/>
            <a:ext cx="2125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r-DZ" dirty="0">
                <a:latin typeface="STC Bold" panose="01000500000000020006" pitchFamily="2" charset="-78"/>
                <a:cs typeface="STC Bold" panose="01000500000000020006" pitchFamily="2" charset="-78"/>
              </a:rPr>
              <a:t>متساويان في القدرة</a:t>
            </a:r>
            <a:endParaRPr lang="fr-FR" dirty="0">
              <a:latin typeface="STC Bold" panose="01000500000000020006" pitchFamily="2" charset="-78"/>
              <a:cs typeface="STC Bold" panose="01000500000000020006" pitchFamily="2" charset="-78"/>
            </a:endParaRP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B1DDBC48-D8AA-C1AF-A8F4-230502FC0CD5}"/>
              </a:ext>
            </a:extLst>
          </p:cNvPr>
          <p:cNvSpPr txBox="1"/>
          <p:nvPr/>
        </p:nvSpPr>
        <p:spPr>
          <a:xfrm>
            <a:off x="8282017" y="5189834"/>
            <a:ext cx="2416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r-DZ" dirty="0">
                <a:latin typeface="STC Bold" panose="01000500000000020006" pitchFamily="2" charset="-78"/>
                <a:cs typeface="STC Bold" panose="01000500000000020006" pitchFamily="2" charset="-78"/>
              </a:rPr>
              <a:t>غير متساويان في القدرة</a:t>
            </a:r>
            <a:endParaRPr lang="fr-FR" dirty="0">
              <a:latin typeface="STC Bold" panose="01000500000000020006" pitchFamily="2" charset="-78"/>
              <a:cs typeface="STC Bold" panose="01000500000000020006" pitchFamily="2" charset="-78"/>
            </a:endParaRP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D25E47EE-9D74-78CE-AF53-681CE5679F24}"/>
              </a:ext>
            </a:extLst>
          </p:cNvPr>
          <p:cNvSpPr txBox="1"/>
          <p:nvPr/>
        </p:nvSpPr>
        <p:spPr>
          <a:xfrm>
            <a:off x="5288391" y="5189834"/>
            <a:ext cx="2277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r-DZ" dirty="0">
                <a:latin typeface="STC Bold" panose="01000500000000020006" pitchFamily="2" charset="-78"/>
                <a:cs typeface="STC Bold" panose="01000500000000020006" pitchFamily="2" charset="-78"/>
              </a:rPr>
              <a:t> غير متساويان في القدرة</a:t>
            </a:r>
            <a:endParaRPr lang="fr-FR" dirty="0">
              <a:latin typeface="STC Bold" panose="01000500000000020006" pitchFamily="2" charset="-78"/>
              <a:cs typeface="STC Bold" panose="01000500000000020006" pitchFamily="2" charset="-7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ZoneTexte 20">
                <a:extLst>
                  <a:ext uri="{FF2B5EF4-FFF2-40B4-BE49-F238E27FC236}">
                    <a16:creationId xmlns:a16="http://schemas.microsoft.com/office/drawing/2014/main" id="{C700B4FE-CCF7-ABB8-63EB-DB75B8535E05}"/>
                  </a:ext>
                </a:extLst>
              </p:cNvPr>
              <p:cNvSpPr txBox="1"/>
              <p:nvPr/>
            </p:nvSpPr>
            <p:spPr>
              <a:xfrm>
                <a:off x="1960181" y="4168192"/>
                <a:ext cx="27360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fr-FR" sz="2000" dirty="0"/>
              </a:p>
            </p:txBody>
          </p:sp>
        </mc:Choice>
        <mc:Fallback xmlns="">
          <p:sp>
            <p:nvSpPr>
              <p:cNvPr id="21" name="ZoneTexte 20">
                <a:extLst>
                  <a:ext uri="{FF2B5EF4-FFF2-40B4-BE49-F238E27FC236}">
                    <a16:creationId xmlns:a16="http://schemas.microsoft.com/office/drawing/2014/main" id="{C700B4FE-CCF7-ABB8-63EB-DB75B8535E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0181" y="4168192"/>
                <a:ext cx="273601" cy="307777"/>
              </a:xfrm>
              <a:prstGeom prst="rect">
                <a:avLst/>
              </a:prstGeom>
              <a:blipFill>
                <a:blip r:embed="rId4"/>
                <a:stretch>
                  <a:fillRect l="-34091" r="-13636" b="-34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ZoneTexte 21">
                <a:extLst>
                  <a:ext uri="{FF2B5EF4-FFF2-40B4-BE49-F238E27FC236}">
                    <a16:creationId xmlns:a16="http://schemas.microsoft.com/office/drawing/2014/main" id="{09B1CC20-BBAE-5C7D-B6D9-4A0E7A40068B}"/>
                  </a:ext>
                </a:extLst>
              </p:cNvPr>
              <p:cNvSpPr txBox="1"/>
              <p:nvPr/>
            </p:nvSpPr>
            <p:spPr>
              <a:xfrm>
                <a:off x="5014789" y="4168190"/>
                <a:ext cx="27360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fr-FR" sz="2000" dirty="0"/>
              </a:p>
            </p:txBody>
          </p:sp>
        </mc:Choice>
        <mc:Fallback xmlns="">
          <p:sp>
            <p:nvSpPr>
              <p:cNvPr id="22" name="ZoneTexte 21">
                <a:extLst>
                  <a:ext uri="{FF2B5EF4-FFF2-40B4-BE49-F238E27FC236}">
                    <a16:creationId xmlns:a16="http://schemas.microsoft.com/office/drawing/2014/main" id="{09B1CC20-BBAE-5C7D-B6D9-4A0E7A4006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4789" y="4168190"/>
                <a:ext cx="273601" cy="307777"/>
              </a:xfrm>
              <a:prstGeom prst="rect">
                <a:avLst/>
              </a:prstGeom>
              <a:blipFill>
                <a:blip r:embed="rId5"/>
                <a:stretch>
                  <a:fillRect l="-33333" r="-11111" b="-34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ZoneTexte 22">
                <a:extLst>
                  <a:ext uri="{FF2B5EF4-FFF2-40B4-BE49-F238E27FC236}">
                    <a16:creationId xmlns:a16="http://schemas.microsoft.com/office/drawing/2014/main" id="{438E8DE9-7FFA-01F3-8902-654EEC4CD315}"/>
                  </a:ext>
                </a:extLst>
              </p:cNvPr>
              <p:cNvSpPr txBox="1"/>
              <p:nvPr/>
            </p:nvSpPr>
            <p:spPr>
              <a:xfrm>
                <a:off x="7951680" y="4168190"/>
                <a:ext cx="27360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fr-FR" sz="2000" dirty="0"/>
              </a:p>
            </p:txBody>
          </p:sp>
        </mc:Choice>
        <mc:Fallback xmlns="">
          <p:sp>
            <p:nvSpPr>
              <p:cNvPr id="23" name="ZoneTexte 22">
                <a:extLst>
                  <a:ext uri="{FF2B5EF4-FFF2-40B4-BE49-F238E27FC236}">
                    <a16:creationId xmlns:a16="http://schemas.microsoft.com/office/drawing/2014/main" id="{438E8DE9-7FFA-01F3-8902-654EEC4CD3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1680" y="4168190"/>
                <a:ext cx="273601" cy="307777"/>
              </a:xfrm>
              <a:prstGeom prst="rect">
                <a:avLst/>
              </a:prstGeom>
              <a:blipFill>
                <a:blip r:embed="rId6"/>
                <a:stretch>
                  <a:fillRect l="-31111" r="-11111" b="-34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ZoneTexte 23">
                <a:extLst>
                  <a:ext uri="{FF2B5EF4-FFF2-40B4-BE49-F238E27FC236}">
                    <a16:creationId xmlns:a16="http://schemas.microsoft.com/office/drawing/2014/main" id="{4E971A29-4C24-F93F-242D-E9111F354F94}"/>
                  </a:ext>
                </a:extLst>
              </p:cNvPr>
              <p:cNvSpPr txBox="1"/>
              <p:nvPr/>
            </p:nvSpPr>
            <p:spPr>
              <a:xfrm>
                <a:off x="2233782" y="5742390"/>
                <a:ext cx="19247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ar-DZ" b="0" i="0" dirty="0">
                    <a:latin typeface="STC Bold" panose="01000500000000020006" pitchFamily="2" charset="-78"/>
                    <a:cs typeface="STC Bold" panose="01000500000000020006" pitchFamily="2" charset="-78"/>
                  </a:rPr>
                  <a:t>تقابل</a:t>
                </a:r>
                <a14:m>
                  <m:oMath xmlns:m="http://schemas.openxmlformats.org/officeDocument/2006/math">
                    <m:r>
                      <a:rPr lang="ar-DZ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fr-FR" dirty="0">
                  <a:latin typeface="STC Bold" panose="01000500000000020006" pitchFamily="2" charset="-78"/>
                  <a:cs typeface="STC Bold" panose="01000500000000020006" pitchFamily="2" charset="-78"/>
                </a:endParaRPr>
              </a:p>
            </p:txBody>
          </p:sp>
        </mc:Choice>
        <mc:Fallback xmlns="">
          <p:sp>
            <p:nvSpPr>
              <p:cNvPr id="24" name="ZoneTexte 23">
                <a:extLst>
                  <a:ext uri="{FF2B5EF4-FFF2-40B4-BE49-F238E27FC236}">
                    <a16:creationId xmlns:a16="http://schemas.microsoft.com/office/drawing/2014/main" id="{4E971A29-4C24-F93F-242D-E9111F354F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3782" y="5742390"/>
                <a:ext cx="1924700" cy="369332"/>
              </a:xfrm>
              <a:prstGeom prst="rect">
                <a:avLst/>
              </a:prstGeom>
              <a:blipFill>
                <a:blip r:embed="rId7"/>
                <a:stretch>
                  <a:fillRect t="-9836" b="-2459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ZoneTexte 24">
                <a:extLst>
                  <a:ext uri="{FF2B5EF4-FFF2-40B4-BE49-F238E27FC236}">
                    <a16:creationId xmlns:a16="http://schemas.microsoft.com/office/drawing/2014/main" id="{F3D3EA80-74B0-4CC0-F12D-7DC8A3BF4D29}"/>
                  </a:ext>
                </a:extLst>
              </p:cNvPr>
              <p:cNvSpPr txBox="1"/>
              <p:nvPr/>
            </p:nvSpPr>
            <p:spPr>
              <a:xfrm>
                <a:off x="5311150" y="5795045"/>
                <a:ext cx="19247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ar-DZ" dirty="0">
                    <a:latin typeface="STC Bold" panose="01000500000000020006" pitchFamily="2" charset="-78"/>
                    <a:cs typeface="STC Bold" panose="01000500000000020006" pitchFamily="2" charset="-78"/>
                  </a:rPr>
                  <a:t>ليس غامر </a:t>
                </a:r>
                <a:endParaRPr lang="fr-FR" dirty="0">
                  <a:latin typeface="STC Bold" panose="01000500000000020006" pitchFamily="2" charset="-78"/>
                  <a:cs typeface="STC Bold" panose="01000500000000020006" pitchFamily="2" charset="-78"/>
                </a:endParaRPr>
              </a:p>
            </p:txBody>
          </p:sp>
        </mc:Choice>
        <mc:Fallback xmlns="">
          <p:sp>
            <p:nvSpPr>
              <p:cNvPr id="25" name="ZoneTexte 24">
                <a:extLst>
                  <a:ext uri="{FF2B5EF4-FFF2-40B4-BE49-F238E27FC236}">
                    <a16:creationId xmlns:a16="http://schemas.microsoft.com/office/drawing/2014/main" id="{F3D3EA80-74B0-4CC0-F12D-7DC8A3BF4D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1150" y="5795045"/>
                <a:ext cx="1924700" cy="369332"/>
              </a:xfrm>
              <a:prstGeom prst="rect">
                <a:avLst/>
              </a:prstGeom>
              <a:blipFill>
                <a:blip r:embed="rId8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ZoneTexte 25">
                <a:extLst>
                  <a:ext uri="{FF2B5EF4-FFF2-40B4-BE49-F238E27FC236}">
                    <a16:creationId xmlns:a16="http://schemas.microsoft.com/office/drawing/2014/main" id="{DF0FE0BC-464C-CECC-A1AB-42FC0EA95FA4}"/>
                  </a:ext>
                </a:extLst>
              </p:cNvPr>
              <p:cNvSpPr txBox="1"/>
              <p:nvPr/>
            </p:nvSpPr>
            <p:spPr>
              <a:xfrm>
                <a:off x="8225281" y="5742390"/>
                <a:ext cx="19247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ar-DZ" b="0" i="0" dirty="0">
                    <a:latin typeface="STC Bold" panose="01000500000000020006" pitchFamily="2" charset="-78"/>
                    <a:cs typeface="STC Bold" panose="01000500000000020006" pitchFamily="2" charset="-78"/>
                  </a:rPr>
                  <a:t>ليس متباين </a:t>
                </a:r>
                <a14:m>
                  <m:oMath xmlns:m="http://schemas.openxmlformats.org/officeDocument/2006/math">
                    <m:r>
                      <a:rPr lang="ar-DZ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ar-DZ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fr-FR" dirty="0">
                  <a:latin typeface="STC Bold" panose="01000500000000020006" pitchFamily="2" charset="-78"/>
                  <a:cs typeface="STC Bold" panose="01000500000000020006" pitchFamily="2" charset="-78"/>
                </a:endParaRPr>
              </a:p>
            </p:txBody>
          </p:sp>
        </mc:Choice>
        <mc:Fallback xmlns="">
          <p:sp>
            <p:nvSpPr>
              <p:cNvPr id="26" name="ZoneTexte 25">
                <a:extLst>
                  <a:ext uri="{FF2B5EF4-FFF2-40B4-BE49-F238E27FC236}">
                    <a16:creationId xmlns:a16="http://schemas.microsoft.com/office/drawing/2014/main" id="{DF0FE0BC-464C-CECC-A1AB-42FC0EA95F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5281" y="5742390"/>
                <a:ext cx="1924700" cy="369332"/>
              </a:xfrm>
              <a:prstGeom prst="rect">
                <a:avLst/>
              </a:prstGeom>
              <a:blipFill>
                <a:blip r:embed="rId9"/>
                <a:stretch>
                  <a:fillRect t="-9836" b="-2459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23805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E3579108-5B02-881C-D37E-44C321148BB1}"/>
              </a:ext>
            </a:extLst>
          </p:cNvPr>
          <p:cNvSpPr txBox="1"/>
          <p:nvPr/>
        </p:nvSpPr>
        <p:spPr>
          <a:xfrm>
            <a:off x="10033221" y="71562"/>
            <a:ext cx="21587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r-DZ" sz="3600" kern="1200" dirty="0">
                <a:solidFill>
                  <a:srgbClr val="2E2BA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TC Bold" panose="01000500000000020006" pitchFamily="2" charset="-78"/>
                <a:cs typeface="STC Bold" panose="01000500000000020006" pitchFamily="2" charset="-78"/>
              </a:rPr>
              <a:t>قابلية العد </a:t>
            </a:r>
            <a:endParaRPr lang="fr-FR" sz="3600" kern="1200" dirty="0">
              <a:solidFill>
                <a:srgbClr val="2E2BA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TC Bold" panose="01000500000000020006" pitchFamily="2" charset="-78"/>
              <a:cs typeface="STC Bold" panose="01000500000000020006" pitchFamily="2" charset="-78"/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6771CB9E-925C-92AB-4B0E-A4CBCA341A24}"/>
              </a:ext>
            </a:extLst>
          </p:cNvPr>
          <p:cNvSpPr txBox="1"/>
          <p:nvPr/>
        </p:nvSpPr>
        <p:spPr>
          <a:xfrm>
            <a:off x="653267" y="983124"/>
            <a:ext cx="10885466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ar-DZ" sz="2800" kern="1200" dirty="0">
                <a:solidFill>
                  <a:srgbClr val="2E2BA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TC Bold" panose="01000500000000020006" pitchFamily="2" charset="-78"/>
                <a:cs typeface="STC Bold" panose="01000500000000020006" pitchFamily="2" charset="-78"/>
              </a:rPr>
              <a:t>تساوي قدرة مجموعة</a:t>
            </a:r>
          </a:p>
          <a:p>
            <a:pPr algn="r" rtl="1"/>
            <a:r>
              <a:rPr lang="ar-DZ" sz="2400" kern="1200" dirty="0">
                <a:solidFill>
                  <a:schemeClr val="tx1"/>
                </a:solidFill>
                <a:latin typeface="STC Bold" panose="01000500000000020006" pitchFamily="2" charset="-78"/>
                <a:cs typeface="STC Bold" panose="01000500000000020006" pitchFamily="2" charset="-78"/>
              </a:rPr>
              <a:t>نقول عن مجموعتين </a:t>
            </a:r>
            <a:r>
              <a:rPr lang="fr-FR" sz="2400" kern="1200" dirty="0">
                <a:solidFill>
                  <a:schemeClr val="tx1"/>
                </a:solidFill>
                <a:latin typeface="STC Bold" panose="01000500000000020006" pitchFamily="2" charset="-78"/>
                <a:cs typeface="STC Bold" panose="01000500000000020006" pitchFamily="2" charset="-78"/>
              </a:rPr>
              <a:t>E </a:t>
            </a:r>
            <a:r>
              <a:rPr lang="ar-DZ" sz="2400" dirty="0">
                <a:latin typeface="STC Bold" panose="01000500000000020006" pitchFamily="2" charset="-78"/>
                <a:cs typeface="STC Bold" panose="01000500000000020006" pitchFamily="2" charset="-78"/>
              </a:rPr>
              <a:t> و </a:t>
            </a:r>
            <a:r>
              <a:rPr lang="fr-FR" sz="2400" dirty="0">
                <a:latin typeface="STC Bold" panose="01000500000000020006" pitchFamily="2" charset="-78"/>
                <a:cs typeface="STC Bold" panose="01000500000000020006" pitchFamily="2" charset="-78"/>
              </a:rPr>
              <a:t>F</a:t>
            </a:r>
            <a:r>
              <a:rPr lang="ar-DZ" sz="2400" dirty="0">
                <a:latin typeface="STC Bold" panose="01000500000000020006" pitchFamily="2" charset="-78"/>
                <a:cs typeface="STC Bold" panose="01000500000000020006" pitchFamily="2" charset="-78"/>
              </a:rPr>
              <a:t> انهما متساويان في القدرة اذا وجد تطبيق تقابلي بينهما </a:t>
            </a:r>
          </a:p>
          <a:p>
            <a:pPr algn="r" rtl="1"/>
            <a:endParaRPr lang="ar-DZ" sz="2400" kern="1200" dirty="0">
              <a:solidFill>
                <a:schemeClr val="tx1"/>
              </a:solidFill>
              <a:latin typeface="STC Bold" panose="01000500000000020006" pitchFamily="2" charset="-78"/>
              <a:cs typeface="STC Bold" panose="01000500000000020006" pitchFamily="2" charset="-78"/>
            </a:endParaRPr>
          </a:p>
          <a:p>
            <a:pPr algn="r" rtl="1"/>
            <a:r>
              <a:rPr lang="ar-DZ" sz="2800" dirty="0">
                <a:solidFill>
                  <a:srgbClr val="2E2BA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TC Bold" panose="01000500000000020006" pitchFamily="2" charset="-78"/>
                <a:cs typeface="STC Bold" panose="01000500000000020006" pitchFamily="2" charset="-78"/>
              </a:rPr>
              <a:t>قابلية العد</a:t>
            </a:r>
          </a:p>
          <a:p>
            <a:pPr algn="r" rtl="1"/>
            <a:r>
              <a:rPr lang="ar-DZ" sz="2400" dirty="0">
                <a:latin typeface="STC Bold" panose="01000500000000020006" pitchFamily="2" charset="-78"/>
                <a:cs typeface="STC Bold" panose="01000500000000020006" pitchFamily="2" charset="-78"/>
              </a:rPr>
              <a:t>نقول عن مجموعة </a:t>
            </a:r>
            <a:r>
              <a:rPr lang="fr-FR" sz="2400" dirty="0">
                <a:latin typeface="STC Bold" panose="01000500000000020006" pitchFamily="2" charset="-78"/>
                <a:cs typeface="STC Bold" panose="01000500000000020006" pitchFamily="2" charset="-78"/>
              </a:rPr>
              <a:t>E </a:t>
            </a:r>
            <a:r>
              <a:rPr lang="ar-DZ" sz="2400" dirty="0">
                <a:latin typeface="STC Bold" panose="01000500000000020006" pitchFamily="2" charset="-78"/>
                <a:cs typeface="STC Bold" panose="01000500000000020006" pitchFamily="2" charset="-78"/>
              </a:rPr>
              <a:t> انها قابلة للعد اذا تساوت في القدرة مع مجموعة الاعداد الطبيعية</a:t>
            </a:r>
          </a:p>
          <a:p>
            <a:pPr algn="r" rtl="1"/>
            <a:endParaRPr lang="ar-DZ" sz="2400" dirty="0">
              <a:latin typeface="STC Bold" panose="01000500000000020006" pitchFamily="2" charset="-78"/>
              <a:cs typeface="STC Bold" panose="01000500000000020006" pitchFamily="2" charset="-78"/>
            </a:endParaRPr>
          </a:p>
          <a:p>
            <a:pPr algn="r" rtl="1"/>
            <a:r>
              <a:rPr lang="ar-DZ" sz="2800" dirty="0">
                <a:solidFill>
                  <a:srgbClr val="2E2BA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TC Bold" panose="01000500000000020006" pitchFamily="2" charset="-78"/>
                <a:cs typeface="STC Bold" panose="01000500000000020006" pitchFamily="2" charset="-78"/>
              </a:rPr>
              <a:t>خواص : </a:t>
            </a:r>
          </a:p>
          <a:p>
            <a:pPr marL="342900" indent="-342900" algn="r" rtl="1">
              <a:buFont typeface="Arial" panose="020B0604020202020204" pitchFamily="34" charset="0"/>
              <a:buChar char="•"/>
            </a:pPr>
            <a:r>
              <a:rPr lang="ar-DZ" sz="2400" dirty="0">
                <a:latin typeface="STC Bold" panose="01000500000000020006" pitchFamily="2" charset="-78"/>
                <a:cs typeface="STC Bold" panose="01000500000000020006" pitchFamily="2" charset="-78"/>
              </a:rPr>
              <a:t>اتحاد مجموعتين قابلتان للعد قابل للعد</a:t>
            </a:r>
          </a:p>
          <a:p>
            <a:pPr marL="342900" indent="-342900" algn="r" rtl="1">
              <a:buFont typeface="Arial" panose="020B0604020202020204" pitchFamily="34" charset="0"/>
              <a:buChar char="•"/>
            </a:pPr>
            <a:r>
              <a:rPr lang="ar-DZ" sz="2400" dirty="0">
                <a:latin typeface="STC Bold" panose="01000500000000020006" pitchFamily="2" charset="-78"/>
                <a:cs typeface="STC Bold" panose="01000500000000020006" pitchFamily="2" charset="-78"/>
              </a:rPr>
              <a:t>تقاطع مجموعتين قابلتين للعد اما منته او قابل للعد </a:t>
            </a:r>
          </a:p>
          <a:p>
            <a:pPr marL="342900" indent="-342900" algn="r" rtl="1">
              <a:buFont typeface="Arial" panose="020B0604020202020204" pitchFamily="34" charset="0"/>
              <a:buChar char="•"/>
            </a:pPr>
            <a:r>
              <a:rPr lang="ar-DZ" sz="2400" dirty="0">
                <a:latin typeface="STC Bold" panose="01000500000000020006" pitchFamily="2" charset="-78"/>
                <a:cs typeface="STC Bold" panose="01000500000000020006" pitchFamily="2" charset="-78"/>
              </a:rPr>
              <a:t>الجداء الديكارتي لمجموعتين قابلتين للعد قابل للعد</a:t>
            </a:r>
          </a:p>
          <a:p>
            <a:pPr marL="715963" indent="268288" algn="r" rtl="1">
              <a:buFont typeface="Arial" panose="020B0604020202020204" pitchFamily="34" charset="0"/>
              <a:buChar char="•"/>
            </a:pPr>
            <a:r>
              <a:rPr lang="ar-DZ" sz="2400" dirty="0">
                <a:latin typeface="STC Bold" panose="01000500000000020006" pitchFamily="2" charset="-78"/>
                <a:cs typeface="STC Bold" panose="01000500000000020006" pitchFamily="2" charset="-78"/>
              </a:rPr>
              <a:t>كل مجموعة جزئية  غير منتهية من مجموعة قابلة للعد هي قابلة للعد أيضا</a:t>
            </a:r>
          </a:p>
          <a:p>
            <a:pPr marL="1165225" algn="r" rtl="1">
              <a:buFont typeface="Arial" panose="020B0604020202020204" pitchFamily="34" charset="0"/>
              <a:buChar char="•"/>
            </a:pPr>
            <a:r>
              <a:rPr lang="ar-DZ" sz="2400" dirty="0">
                <a:latin typeface="STC Bold" panose="01000500000000020006" pitchFamily="2" charset="-78"/>
                <a:cs typeface="STC Bold" panose="01000500000000020006" pitchFamily="2" charset="-78"/>
              </a:rPr>
              <a:t>مجموعة الاعداد الناطقة قابلة للعد</a:t>
            </a:r>
          </a:p>
          <a:p>
            <a:pPr marL="1525588" algn="r" rtl="1">
              <a:buFont typeface="Arial" panose="020B0604020202020204" pitchFamily="34" charset="0"/>
              <a:buChar char="•"/>
            </a:pPr>
            <a:r>
              <a:rPr lang="ar-DZ" sz="2400" dirty="0">
                <a:latin typeface="STC Bold" panose="01000500000000020006" pitchFamily="2" charset="-78"/>
                <a:cs typeface="STC Bold" panose="01000500000000020006" pitchFamily="2" charset="-78"/>
              </a:rPr>
              <a:t> مجموعة الاعداد الحقيقية و كل المجالات غير قابلة للعد </a:t>
            </a:r>
            <a:endParaRPr lang="ar-DZ" sz="2000" kern="1200" dirty="0">
              <a:latin typeface="STC Bold" panose="01000500000000020006" pitchFamily="2" charset="-78"/>
              <a:cs typeface="STC Bold" panose="01000500000000020006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334980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93BA2F13-D0E9-0C47-CB1E-DBE664EAD064}"/>
              </a:ext>
            </a:extLst>
          </p:cNvPr>
          <p:cNvSpPr txBox="1"/>
          <p:nvPr/>
        </p:nvSpPr>
        <p:spPr>
          <a:xfrm>
            <a:off x="1287149" y="3556724"/>
            <a:ext cx="9708948" cy="892552"/>
          </a:xfrm>
          <a:prstGeom prst="rect">
            <a:avLst/>
          </a:prstGeom>
          <a:noFill/>
          <a:ln w="38100">
            <a:solidFill>
              <a:srgbClr val="2E2BA5"/>
            </a:solidFill>
          </a:ln>
        </p:spPr>
        <p:txBody>
          <a:bodyPr wrap="square" rtlCol="0">
            <a:spAutoFit/>
          </a:bodyPr>
          <a:lstStyle/>
          <a:p>
            <a:pPr algn="r" rtl="1"/>
            <a:r>
              <a:rPr lang="ar-DZ" sz="2800" dirty="0">
                <a:solidFill>
                  <a:srgbClr val="2E2BA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TC Bold" panose="01000500000000020006" pitchFamily="2" charset="-78"/>
                <a:cs typeface="STC Bold" panose="01000500000000020006" pitchFamily="2" charset="-78"/>
              </a:rPr>
              <a:t>نظرية كانتور : </a:t>
            </a:r>
          </a:p>
          <a:p>
            <a:pPr algn="r" rtl="1"/>
            <a:r>
              <a:rPr lang="ar-DZ" sz="2400" dirty="0">
                <a:latin typeface="STC Bold" panose="01000500000000020006" pitchFamily="2" charset="-78"/>
                <a:cs typeface="STC Bold" panose="01000500000000020006" pitchFamily="2" charset="-78"/>
              </a:rPr>
              <a:t>اذا وجد تباين من </a:t>
            </a:r>
            <a:r>
              <a:rPr lang="fr-FR" sz="2400" dirty="0">
                <a:latin typeface="STC Bold" panose="01000500000000020006" pitchFamily="2" charset="-78"/>
                <a:cs typeface="STC Bold" panose="01000500000000020006" pitchFamily="2" charset="-78"/>
              </a:rPr>
              <a:t>E </a:t>
            </a:r>
            <a:r>
              <a:rPr lang="ar-DZ" sz="2400" dirty="0">
                <a:latin typeface="STC Bold" panose="01000500000000020006" pitchFamily="2" charset="-78"/>
                <a:cs typeface="STC Bold" panose="01000500000000020006" pitchFamily="2" charset="-78"/>
              </a:rPr>
              <a:t>نحو</a:t>
            </a:r>
            <a:r>
              <a:rPr lang="fr-FR" sz="2400" dirty="0">
                <a:latin typeface="STC Bold" panose="01000500000000020006" pitchFamily="2" charset="-78"/>
                <a:cs typeface="STC Bold" panose="01000500000000020006" pitchFamily="2" charset="-78"/>
              </a:rPr>
              <a:t>F </a:t>
            </a:r>
            <a:r>
              <a:rPr lang="ar-DZ" sz="2400" dirty="0">
                <a:latin typeface="STC Bold" panose="01000500000000020006" pitchFamily="2" charset="-78"/>
                <a:cs typeface="STC Bold" panose="01000500000000020006" pitchFamily="2" charset="-78"/>
              </a:rPr>
              <a:t>و تباين اخر من </a:t>
            </a:r>
            <a:r>
              <a:rPr lang="en-US" sz="2400" dirty="0">
                <a:latin typeface="STC Bold" panose="01000500000000020006" pitchFamily="2" charset="-78"/>
                <a:cs typeface="STC Bold" panose="01000500000000020006" pitchFamily="2" charset="-78"/>
              </a:rPr>
              <a:t>F </a:t>
            </a:r>
            <a:r>
              <a:rPr lang="ar-DZ" sz="2400" dirty="0">
                <a:latin typeface="STC Bold" panose="01000500000000020006" pitchFamily="2" charset="-78"/>
                <a:cs typeface="STC Bold" panose="01000500000000020006" pitchFamily="2" charset="-78"/>
              </a:rPr>
              <a:t>نحو </a:t>
            </a:r>
            <a:r>
              <a:rPr lang="fr-FR" sz="2400" dirty="0">
                <a:latin typeface="STC Bold" panose="01000500000000020006" pitchFamily="2" charset="-78"/>
                <a:cs typeface="STC Bold" panose="01000500000000020006" pitchFamily="2" charset="-78"/>
              </a:rPr>
              <a:t>E </a:t>
            </a:r>
            <a:r>
              <a:rPr lang="ar-DZ" sz="2400" dirty="0">
                <a:latin typeface="STC Bold" panose="01000500000000020006" pitchFamily="2" charset="-78"/>
                <a:cs typeface="STC Bold" panose="01000500000000020006" pitchFamily="2" charset="-78"/>
              </a:rPr>
              <a:t>فانه يوجد تقابل بينهما</a:t>
            </a:r>
            <a:endParaRPr lang="fr-FR" sz="2400" dirty="0">
              <a:latin typeface="STC Bold" panose="01000500000000020006" pitchFamily="2" charset="-78"/>
              <a:cs typeface="STC Bold" panose="01000500000000020006" pitchFamily="2" charset="-7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B75541C6-CF89-CB9F-1AB0-93EEBC8DAACA}"/>
                  </a:ext>
                </a:extLst>
              </p:cNvPr>
              <p:cNvSpPr txBox="1"/>
              <p:nvPr/>
            </p:nvSpPr>
            <p:spPr>
              <a:xfrm>
                <a:off x="1287149" y="1887319"/>
                <a:ext cx="9708948" cy="1006686"/>
              </a:xfrm>
              <a:prstGeom prst="rect">
                <a:avLst/>
              </a:prstGeom>
              <a:noFill/>
              <a:ln w="38100">
                <a:solidFill>
                  <a:srgbClr val="2E2BA5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r" rtl="1"/>
                <a:r>
                  <a:rPr lang="ar-DZ" sz="2800" dirty="0">
                    <a:solidFill>
                      <a:srgbClr val="2E2BA5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TC Bold" panose="01000500000000020006" pitchFamily="2" charset="-78"/>
                    <a:cs typeface="STC Bold" panose="01000500000000020006" pitchFamily="2" charset="-78"/>
                  </a:rPr>
                  <a:t>مقارنة قدرة مجموعتين : </a:t>
                </a:r>
              </a:p>
              <a:p>
                <a:pPr algn="r" rt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ar-DZ" sz="28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cs typeface="STC Bold" panose="01000500000000020006" pitchFamily="2" charset="-78"/>
                        </a:rPr>
                        <m:t>تباين</m:t>
                      </m:r>
                      <m:r>
                        <a:rPr lang="fr-FR" sz="28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cs typeface="STC Bold" panose="01000500000000020006" pitchFamily="2" charset="-78"/>
                        </a:rPr>
                        <m:t>𝑓</m:t>
                      </m:r>
                      <m:r>
                        <a:rPr lang="fr-FR" sz="28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cs typeface="STC Bold" panose="01000500000000020006" pitchFamily="2" charset="-78"/>
                        </a:rPr>
                        <m:t>:</m:t>
                      </m:r>
                      <m:r>
                        <a:rPr lang="fr-FR" sz="28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cs typeface="STC Bold" panose="01000500000000020006" pitchFamily="2" charset="-78"/>
                        </a:rPr>
                        <m:t>𝐸</m:t>
                      </m:r>
                      <m:r>
                        <a:rPr lang="fr-FR" sz="28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TC Bold" panose="01000500000000020006" pitchFamily="2" charset="-78"/>
                        </a:rPr>
                        <m:t>→</m:t>
                      </m:r>
                      <m:r>
                        <a:rPr lang="fr-FR" sz="28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TC Bold" panose="01000500000000020006" pitchFamily="2" charset="-78"/>
                        </a:rPr>
                        <m:t>𝐹</m:t>
                      </m:r>
                      <m:r>
                        <a:rPr lang="ar-DZ" sz="28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TC Bold" panose="01000500000000020006" pitchFamily="2" charset="-78"/>
                        </a:rPr>
                        <m:t>  ⇔</m:t>
                      </m:r>
                      <m:r>
                        <a:rPr lang="fr-FR" sz="28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TC Bold" panose="01000500000000020006" pitchFamily="2" charset="-78"/>
                        </a:rPr>
                        <m:t>𝑐𝑎𝑟𝑑</m:t>
                      </m:r>
                      <m:r>
                        <a:rPr lang="fr-FR" sz="28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TC Bold" panose="01000500000000020006" pitchFamily="2" charset="-78"/>
                        </a:rPr>
                        <m:t> </m:t>
                      </m:r>
                      <m:r>
                        <a:rPr lang="fr-FR" sz="28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TC Bold" panose="01000500000000020006" pitchFamily="2" charset="-78"/>
                        </a:rPr>
                        <m:t>𝐸</m:t>
                      </m:r>
                      <m:r>
                        <a:rPr lang="fr-FR" sz="28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TC Bold" panose="01000500000000020006" pitchFamily="2" charset="-78"/>
                        </a:rPr>
                        <m:t> ≤</m:t>
                      </m:r>
                      <m:r>
                        <a:rPr lang="fr-FR" sz="28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TC Bold" panose="01000500000000020006" pitchFamily="2" charset="-78"/>
                        </a:rPr>
                        <m:t>𝑐𝑎𝑟𝑑</m:t>
                      </m:r>
                      <m:r>
                        <a:rPr lang="fr-FR" sz="28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TC Bold" panose="01000500000000020006" pitchFamily="2" charset="-78"/>
                        </a:rPr>
                        <m:t> </m:t>
                      </m:r>
                      <m:r>
                        <a:rPr lang="fr-FR" sz="28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TC Bold" panose="01000500000000020006" pitchFamily="2" charset="-78"/>
                        </a:rPr>
                        <m:t>𝐹</m:t>
                      </m:r>
                      <m:r>
                        <a:rPr lang="fr-FR" sz="28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TC Bold" panose="01000500000000020006" pitchFamily="2" charset="-78"/>
                        </a:rPr>
                        <m:t> </m:t>
                      </m:r>
                    </m:oMath>
                  </m:oMathPara>
                </a14:m>
                <a:endParaRPr lang="ar-DZ" sz="2800" dirty="0">
                  <a:solidFill>
                    <a:schemeClr val="tx1"/>
                  </a:solidFill>
                  <a:effectLst/>
                  <a:latin typeface="STC Bold" panose="01000500000000020006" pitchFamily="2" charset="-78"/>
                  <a:cs typeface="STC Bold" panose="01000500000000020006" pitchFamily="2" charset="-78"/>
                </a:endParaRPr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B75541C6-CF89-CB9F-1AB0-93EEBC8DAA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7149" y="1887319"/>
                <a:ext cx="9708948" cy="1006686"/>
              </a:xfrm>
              <a:prstGeom prst="rect">
                <a:avLst/>
              </a:prstGeom>
              <a:blipFill>
                <a:blip r:embed="rId2"/>
                <a:stretch>
                  <a:fillRect t="-5263" r="-1376"/>
                </a:stretch>
              </a:blipFill>
              <a:ln w="38100">
                <a:solidFill>
                  <a:srgbClr val="2E2BA5"/>
                </a:solidFill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ZoneTexte 3">
            <a:extLst>
              <a:ext uri="{FF2B5EF4-FFF2-40B4-BE49-F238E27FC236}">
                <a16:creationId xmlns:a16="http://schemas.microsoft.com/office/drawing/2014/main" id="{E850E950-59CE-F6F1-7AEE-D3FB8D9958FA}"/>
              </a:ext>
            </a:extLst>
          </p:cNvPr>
          <p:cNvSpPr txBox="1"/>
          <p:nvPr/>
        </p:nvSpPr>
        <p:spPr>
          <a:xfrm>
            <a:off x="10033221" y="71562"/>
            <a:ext cx="21587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r-DZ" sz="3600" kern="1200" dirty="0">
                <a:solidFill>
                  <a:srgbClr val="2E2BA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TC Bold" panose="01000500000000020006" pitchFamily="2" charset="-78"/>
                <a:cs typeface="STC Bold" panose="01000500000000020006" pitchFamily="2" charset="-78"/>
              </a:rPr>
              <a:t>قابلية العد </a:t>
            </a:r>
            <a:endParaRPr lang="fr-FR" sz="3600" kern="1200" dirty="0">
              <a:solidFill>
                <a:srgbClr val="2E2BA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TC Bold" panose="01000500000000020006" pitchFamily="2" charset="-78"/>
              <a:cs typeface="STC Bold" panose="01000500000000020006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38712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6704B25E-2A24-B89A-DAAB-6B6EDC62B8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292"/>
          <a:stretch/>
        </p:blipFill>
        <p:spPr>
          <a:xfrm>
            <a:off x="1152890" y="1677621"/>
            <a:ext cx="8472961" cy="4344606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AA6AFF31-1DD0-2B37-85D0-82A89DB4FC22}"/>
              </a:ext>
            </a:extLst>
          </p:cNvPr>
          <p:cNvSpPr txBox="1"/>
          <p:nvPr/>
        </p:nvSpPr>
        <p:spPr>
          <a:xfrm>
            <a:off x="8606118" y="681317"/>
            <a:ext cx="33468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ar-DZ" sz="3200" dirty="0">
                <a:solidFill>
                  <a:srgbClr val="2E2BA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TC Bold" panose="01000500000000020006" pitchFamily="2" charset="-78"/>
                <a:cs typeface="STC Bold" panose="01000500000000020006" pitchFamily="2" charset="-78"/>
              </a:rPr>
              <a:t>تمرين امتحان :</a:t>
            </a:r>
            <a:endParaRPr lang="fr-FR" sz="3200" dirty="0">
              <a:solidFill>
                <a:srgbClr val="2E2BA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TC Bold" panose="01000500000000020006" pitchFamily="2" charset="-78"/>
              <a:cs typeface="STC Bold" panose="01000500000000020006" pitchFamily="2" charset="-78"/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B2281AC0-AEC2-A51A-18CF-AB3BAA321935}"/>
              </a:ext>
            </a:extLst>
          </p:cNvPr>
          <p:cNvSpPr txBox="1"/>
          <p:nvPr/>
        </p:nvSpPr>
        <p:spPr>
          <a:xfrm>
            <a:off x="10033221" y="71562"/>
            <a:ext cx="21587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r-DZ" sz="3600" kern="1200" dirty="0">
                <a:solidFill>
                  <a:srgbClr val="2E2BA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TC Bold" panose="01000500000000020006" pitchFamily="2" charset="-78"/>
                <a:cs typeface="STC Bold" panose="01000500000000020006" pitchFamily="2" charset="-78"/>
              </a:rPr>
              <a:t>قابلية العد </a:t>
            </a:r>
            <a:endParaRPr lang="fr-FR" sz="3600" kern="1200" dirty="0">
              <a:solidFill>
                <a:srgbClr val="2E2BA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TC Bold" panose="01000500000000020006" pitchFamily="2" charset="-78"/>
              <a:cs typeface="STC Bold" panose="01000500000000020006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42315402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ZoneTexte 1">
                <a:extLst>
                  <a:ext uri="{FF2B5EF4-FFF2-40B4-BE49-F238E27FC236}">
                    <a16:creationId xmlns:a16="http://schemas.microsoft.com/office/drawing/2014/main" id="{453BA0FB-CF17-FAE8-714D-555ABEE55FC2}"/>
                  </a:ext>
                </a:extLst>
              </p:cNvPr>
              <p:cNvSpPr txBox="1"/>
              <p:nvPr/>
            </p:nvSpPr>
            <p:spPr>
              <a:xfrm>
                <a:off x="1607479" y="1608158"/>
                <a:ext cx="9557519" cy="41542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 algn="r" rtl="1">
                  <a:buFont typeface="+mj-lt"/>
                  <a:buAutoNum type="arabicPeriod"/>
                </a:pPr>
                <a:r>
                  <a:rPr lang="ar-DZ" sz="2000" dirty="0">
                    <a:latin typeface="STC Bold" panose="01000500000000020006" pitchFamily="2" charset="-78"/>
                    <a:cs typeface="STC Bold" panose="01000500000000020006" pitchFamily="2" charset="-78"/>
                  </a:rPr>
                  <a:t>تعيين صف تكافؤ</a:t>
                </a:r>
                <a:r>
                  <a:rPr lang="fr-FR" sz="2000" dirty="0">
                    <a:latin typeface="STC Bold" panose="01000500000000020006" pitchFamily="2" charset="-78"/>
                    <a:cs typeface="STC Bold" panose="01000500000000020006" pitchFamily="2" charset="-78"/>
                  </a:rPr>
                  <a:t>: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ar-DZ" sz="20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ar-DZ" sz="2000" b="0" i="1" smtClean="0">
                            <a:latin typeface="Cambria Math" panose="02040503050406030204" pitchFamily="18" charset="0"/>
                          </a:rPr>
                          <m:t> (</m:t>
                        </m:r>
                        <m:r>
                          <a:rPr lang="ar-DZ" sz="2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ar-DZ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ar-DZ" sz="2000" b="0" i="1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ar-DZ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acc>
                  </m:oMath>
                </a14:m>
                <a:r>
                  <a:rPr lang="ar-DZ" sz="2000" dirty="0">
                    <a:latin typeface="STC Bold" panose="01000500000000020006" pitchFamily="2" charset="-78"/>
                    <a:cs typeface="STC Bold" panose="01000500000000020006" pitchFamily="2" charset="-78"/>
                  </a:rPr>
                  <a:t> </a:t>
                </a:r>
                <a:endParaRPr lang="fr-FR" sz="2000" dirty="0">
                  <a:latin typeface="STC Bold" panose="01000500000000020006" pitchFamily="2" charset="-78"/>
                  <a:cs typeface="STC Bold" panose="01000500000000020006" pitchFamily="2" charset="-78"/>
                </a:endParaRPr>
              </a:p>
              <a:p>
                <a:pPr algn="r" rtl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ar-DZ" sz="2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ar-DZ" sz="2000" b="0" i="1" smtClean="0">
                              <a:latin typeface="Cambria Math" panose="02040503050406030204" pitchFamily="18" charset="0"/>
                            </a:rPr>
                            <m:t> (</m:t>
                          </m:r>
                          <m:r>
                            <a:rPr lang="ar-DZ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ar-DZ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ar-DZ" sz="2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ar-DZ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acc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fr-F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fr-F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fr-FR" sz="20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 ; </m:t>
                          </m:r>
                          <m:d>
                            <m:dPr>
                              <m:ctrlPr>
                                <a:rPr lang="fr-F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fr-FR" sz="20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ℛ</m:t>
                          </m:r>
                          <m:d>
                            <m:dPr>
                              <m:ctrlPr>
                                <a:rPr lang="fr-FR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fr-FR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fr-FR" sz="2000" dirty="0">
                  <a:latin typeface="STC Bold" panose="01000500000000020006" pitchFamily="2" charset="-78"/>
                  <a:cs typeface="STC Bold" panose="01000500000000020006" pitchFamily="2" charset="-78"/>
                </a:endParaRPr>
              </a:p>
              <a:p>
                <a:pPr rtl="1"/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ar-DZ" sz="20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ar-DZ" sz="2000" b="0" i="1" smtClean="0">
                            <a:latin typeface="Cambria Math" panose="02040503050406030204" pitchFamily="18" charset="0"/>
                          </a:rPr>
                          <m:t> (</m:t>
                        </m:r>
                        <m:r>
                          <a:rPr lang="ar-DZ" sz="2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ar-DZ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ar-DZ" sz="2000" b="0" i="1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ar-DZ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acc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fr-FR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fr-FR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fr-FR" sz="20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fr-FR" sz="20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 ;</m:t>
                        </m:r>
                        <m:sSup>
                          <m:sSupPr>
                            <m:ctrlPr>
                              <a:rPr lang="fr-FR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fr-FR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fr-FR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sz="20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fr-FR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25</m:t>
                        </m:r>
                      </m:e>
                    </m:d>
                  </m:oMath>
                </a14:m>
                <a:r>
                  <a:rPr lang="fr-FR" sz="2000" dirty="0">
                    <a:latin typeface="STC Bold" panose="01000500000000020006" pitchFamily="2" charset="-78"/>
                    <a:cs typeface="STC Bold" panose="01000500000000020006" pitchFamily="2" charset="-78"/>
                  </a:rPr>
                  <a:t> </a:t>
                </a:r>
              </a:p>
              <a:p>
                <a:pPr algn="r" rtl="1"/>
                <a:r>
                  <a:rPr lang="ar-DZ" sz="2000" dirty="0">
                    <a:latin typeface="STC Bold" panose="01000500000000020006" pitchFamily="2" charset="-78"/>
                    <a:cs typeface="STC Bold" panose="01000500000000020006" pitchFamily="2" charset="-78"/>
                  </a:rPr>
                  <a:t>اذن صف تكافؤ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ar-DZ" sz="20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ar-DZ" sz="2000" b="0" i="1" smtClean="0">
                            <a:latin typeface="Cambria Math" panose="02040503050406030204" pitchFamily="18" charset="0"/>
                          </a:rPr>
                          <m:t> (</m:t>
                        </m:r>
                        <m:r>
                          <a:rPr lang="ar-DZ" sz="2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ar-DZ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ar-DZ" sz="2000" b="0" i="1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ar-DZ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acc>
                  </m:oMath>
                </a14:m>
                <a:r>
                  <a:rPr lang="ar-DZ" sz="2000" dirty="0">
                    <a:latin typeface="STC Bold" panose="01000500000000020006" pitchFamily="2" charset="-78"/>
                    <a:cs typeface="STC Bold" panose="01000500000000020006" pitchFamily="2" charset="-78"/>
                  </a:rPr>
                  <a:t> هو دائرة مركزها (0,0) و نصف قطرها 5 </a:t>
                </a:r>
              </a:p>
              <a:p>
                <a:pPr marL="342900" indent="-342900" algn="r" rtl="1">
                  <a:buFont typeface="+mj-lt"/>
                  <a:buAutoNum type="arabicPeriod" startAt="2"/>
                </a:pPr>
                <a:r>
                  <a:rPr lang="ar-DZ" sz="2000" dirty="0">
                    <a:latin typeface="STC Bold" panose="01000500000000020006" pitchFamily="2" charset="-78"/>
                    <a:cs typeface="STC Bold" panose="01000500000000020006" pitchFamily="2" charset="-78"/>
                  </a:rPr>
                  <a:t>تعيين مجموعة حاصل القسمة </a:t>
                </a:r>
              </a:p>
              <a:p>
                <a:pPr algn="r" rtl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type m:val="skw"/>
                          <m:ctrlPr>
                            <a:rPr lang="ar-DZ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  <m:r>
                            <a:rPr lang="ar-DZ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²</m:t>
                          </m:r>
                        </m:num>
                        <m:den>
                          <m:r>
                            <a:rPr lang="ar-DZ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ℛ</m:t>
                          </m:r>
                        </m:den>
                      </m:f>
                      <m:r>
                        <a:rPr lang="fr-FR" sz="20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fr-FR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fr-FR" sz="20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d>
                                <m:dPr>
                                  <m:ctrlPr>
                                    <a:rPr lang="fr-FR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fr-FR" sz="20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fr-FR" sz="20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</m:acc>
                          <m:r>
                            <a:rPr lang="ar-DZ" sz="2000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fr-FR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d>
                            <m:dPr>
                              <m:ctrlPr>
                                <a:rPr lang="fr-FR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fr-FR" sz="20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fr-F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𝜖</m:t>
                          </m:r>
                          <m:r>
                            <a:rPr lang="fr-F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  <m:r>
                            <a:rPr lang="ar-DZ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²</m:t>
                          </m:r>
                        </m:e>
                      </m:d>
                    </m:oMath>
                  </m:oMathPara>
                </a14:m>
                <a:endParaRPr lang="ar-DZ" sz="2000" dirty="0">
                  <a:latin typeface="STC Bold" panose="01000500000000020006" pitchFamily="2" charset="-78"/>
                  <a:ea typeface="Cambria Math" panose="02040503050406030204" pitchFamily="18" charset="0"/>
                </a:endParaRPr>
              </a:p>
              <a:p>
                <a:pPr algn="r" rtl="1"/>
                <a:r>
                  <a:rPr lang="ar-DZ" sz="2000" dirty="0">
                    <a:latin typeface="STC Bold" panose="01000500000000020006" pitchFamily="2" charset="-78"/>
                    <a:cs typeface="STC Bold" panose="01000500000000020006" pitchFamily="2" charset="-78"/>
                  </a:rPr>
                  <a:t>لدينا</a:t>
                </a:r>
                <a:endParaRPr lang="fr-FR" sz="2000" dirty="0">
                  <a:latin typeface="STC Bold" panose="01000500000000020006" pitchFamily="2" charset="-78"/>
                  <a:cs typeface="STC Bold" panose="01000500000000020006" pitchFamily="2" charset="-78"/>
                </a:endParaRPr>
              </a:p>
              <a:p>
                <a:pPr rtl="1"/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fr-FR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fr-FR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20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fr-FR" sz="20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fr-FR" sz="20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  <m:r>
                          <a:rPr lang="fr-FR" sz="2000" i="1">
                            <a:latin typeface="Cambria Math" panose="02040503050406030204" pitchFamily="18" charset="0"/>
                          </a:rPr>
                          <m:t> ; </m:t>
                        </m:r>
                        <m:d>
                          <m:dPr>
                            <m:ctrlPr>
                              <a:rPr lang="fr-FR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fr-FR" sz="20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fr-FR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  <m:d>
                          <m:dPr>
                            <m:ctrlPr>
                              <a:rPr lang="fr-FR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fr-FR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fr-FR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</m:e>
                    </m:d>
                  </m:oMath>
                </a14:m>
                <a:r>
                  <a:rPr lang="ar-DZ" sz="2000" dirty="0">
                    <a:latin typeface="STC Bold" panose="01000500000000020006" pitchFamily="2" charset="-78"/>
                    <a:cs typeface="STC Bold" panose="01000500000000020006" pitchFamily="2" charset="-78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fr-FR" sz="20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d>
                          <m:dPr>
                            <m:ctrlPr>
                              <a:rPr lang="fr-FR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fr-FR" sz="20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fr-FR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</m:acc>
                    <m:r>
                      <a:rPr lang="ar-DZ" sz="20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endParaRPr lang="fr-FR" sz="2000" dirty="0">
                  <a:latin typeface="STC Bold" panose="01000500000000020006" pitchFamily="2" charset="-78"/>
                  <a:cs typeface="STC Bold" panose="01000500000000020006" pitchFamily="2" charset="-78"/>
                </a:endParaRPr>
              </a:p>
              <a:p>
                <a:pPr rtl="1"/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fr-FR" sz="2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fr-FR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20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fr-FR" sz="20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fr-FR" sz="20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  <m:r>
                          <a:rPr lang="fr-FR" sz="2000" i="1">
                            <a:latin typeface="Cambria Math" panose="02040503050406030204" pitchFamily="18" charset="0"/>
                          </a:rPr>
                          <m:t> ;</m:t>
                        </m:r>
                        <m:sSup>
                          <m:sSupPr>
                            <m:ctrlPr>
                              <a:rPr lang="fr-FR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sz="20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fr-FR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fr-FR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sz="20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fr-FR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fr-FR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fr-FR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²</m:t>
                        </m:r>
                      </m:e>
                    </m:d>
                  </m:oMath>
                </a14:m>
                <a:r>
                  <a:rPr lang="ar-DZ" sz="2000" dirty="0">
                    <a:latin typeface="STC Bold" panose="01000500000000020006" pitchFamily="2" charset="-78"/>
                    <a:cs typeface="STC Bold" panose="01000500000000020006" pitchFamily="2" charset="-78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fr-FR" sz="20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d>
                          <m:dPr>
                            <m:ctrlPr>
                              <a:rPr lang="fr-FR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fr-FR" sz="20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fr-FR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</m:acc>
                    <m:r>
                      <a:rPr lang="ar-DZ" sz="20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endParaRPr lang="fr-FR" sz="2000" dirty="0">
                  <a:latin typeface="STC Bold" panose="01000500000000020006" pitchFamily="2" charset="-78"/>
                  <a:cs typeface="STC Bold" panose="01000500000000020006" pitchFamily="2" charset="-78"/>
                </a:endParaRPr>
              </a:p>
              <a:p>
                <a:pPr algn="r" rtl="1"/>
                <a:r>
                  <a:rPr lang="ar-DZ" sz="2000" dirty="0">
                    <a:latin typeface="STC Bold" panose="01000500000000020006" pitchFamily="2" charset="-78"/>
                    <a:cs typeface="STC Bold" panose="01000500000000020006" pitchFamily="2" charset="-78"/>
                  </a:rPr>
                  <a:t>نضع </a:t>
                </a:r>
                <a14:m>
                  <m:oMath xmlns:m="http://schemas.openxmlformats.org/officeDocument/2006/math">
                    <m:r>
                      <a:rPr lang="fr-FR" sz="2000" b="0" i="1" smtClean="0">
                        <a:latin typeface="Cambria Math" panose="02040503050406030204" pitchFamily="18" charset="0"/>
                        <a:cs typeface="STC Bold" panose="01000500000000020006" pitchFamily="2" charset="-78"/>
                      </a:rPr>
                      <m:t>𝑟</m:t>
                    </m:r>
                    <m:r>
                      <a:rPr lang="fr-FR" sz="2000" b="0" i="1" smtClean="0">
                        <a:latin typeface="Cambria Math" panose="02040503050406030204" pitchFamily="18" charset="0"/>
                        <a:cs typeface="STC Bold" panose="01000500000000020006" pitchFamily="2" charset="-78"/>
                      </a:rPr>
                      <m:t>=</m:t>
                    </m:r>
                    <m:rad>
                      <m:radPr>
                        <m:degHide m:val="on"/>
                        <m:ctrlPr>
                          <a:rPr lang="fr-FR" sz="2000" b="0" i="1" smtClean="0">
                            <a:latin typeface="Cambria Math" panose="02040503050406030204" pitchFamily="18" charset="0"/>
                            <a:cs typeface="STC Bold" panose="01000500000000020006" pitchFamily="2" charset="-78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fr-FR" sz="2000" b="0" i="1" smtClean="0">
                                <a:latin typeface="Cambria Math" panose="02040503050406030204" pitchFamily="18" charset="0"/>
                                <a:cs typeface="STC Bold" panose="01000500000000020006" pitchFamily="2" charset="-78"/>
                              </a:rPr>
                            </m:ctrlPr>
                          </m:sSupPr>
                          <m:e>
                            <m:r>
                              <a:rPr lang="fr-FR" sz="2000" b="0" i="1" smtClean="0">
                                <a:latin typeface="Cambria Math" panose="02040503050406030204" pitchFamily="18" charset="0"/>
                                <a:cs typeface="STC Bold" panose="01000500000000020006" pitchFamily="2" charset="-78"/>
                              </a:rPr>
                              <m:t>𝑥</m:t>
                            </m:r>
                          </m:e>
                          <m:sup>
                            <m:r>
                              <a:rPr lang="fr-FR" sz="2000" b="0" i="1" smtClean="0">
                                <a:latin typeface="Cambria Math" panose="02040503050406030204" pitchFamily="18" charset="0"/>
                                <a:cs typeface="STC Bold" panose="01000500000000020006" pitchFamily="2" charset="-78"/>
                              </a:rPr>
                              <m:t>2</m:t>
                            </m:r>
                          </m:sup>
                        </m:sSup>
                        <m:r>
                          <a:rPr lang="fr-FR" sz="2000" b="0" i="1" smtClean="0">
                            <a:latin typeface="Cambria Math" panose="02040503050406030204" pitchFamily="18" charset="0"/>
                            <a:cs typeface="STC Bold" panose="01000500000000020006" pitchFamily="2" charset="-78"/>
                          </a:rPr>
                          <m:t>+</m:t>
                        </m:r>
                        <m:r>
                          <a:rPr lang="fr-FR" sz="2000" b="0" i="1" smtClean="0">
                            <a:latin typeface="Cambria Math" panose="02040503050406030204" pitchFamily="18" charset="0"/>
                            <a:cs typeface="STC Bold" panose="01000500000000020006" pitchFamily="2" charset="-78"/>
                          </a:rPr>
                          <m:t>𝑦</m:t>
                        </m:r>
                        <m:r>
                          <a:rPr lang="fr-FR" sz="2000" b="0" i="1" smtClean="0">
                            <a:latin typeface="Cambria Math" panose="02040503050406030204" pitchFamily="18" charset="0"/>
                            <a:cs typeface="STC Bold" panose="01000500000000020006" pitchFamily="2" charset="-78"/>
                          </a:rPr>
                          <m:t>²</m:t>
                        </m:r>
                      </m:e>
                    </m:rad>
                  </m:oMath>
                </a14:m>
                <a:r>
                  <a:rPr lang="fr-FR" sz="2000" dirty="0">
                    <a:latin typeface="STC Bold" panose="01000500000000020006" pitchFamily="2" charset="-78"/>
                    <a:cs typeface="STC Bold" panose="01000500000000020006" pitchFamily="2" charset="-78"/>
                  </a:rPr>
                  <a:t> </a:t>
                </a:r>
                <a:r>
                  <a:rPr lang="ar-DZ" sz="2000" dirty="0">
                    <a:latin typeface="STC Bold" panose="01000500000000020006" pitchFamily="2" charset="-78"/>
                    <a:cs typeface="STC Bold" panose="01000500000000020006" pitchFamily="2" charset="-78"/>
                  </a:rPr>
                  <a:t>و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DZ" sz="2000" i="1" smtClean="0">
                            <a:latin typeface="Cambria Math" panose="02040503050406030204" pitchFamily="18" charset="0"/>
                            <a:cs typeface="STC Bold" panose="01000500000000020006" pitchFamily="2" charset="-78"/>
                          </a:rPr>
                        </m:ctrlPr>
                      </m:sSubPr>
                      <m:e>
                        <m:r>
                          <a:rPr lang="fr-FR" sz="2000" b="0" i="1" smtClean="0">
                            <a:latin typeface="Cambria Math" panose="02040503050406030204" pitchFamily="18" charset="0"/>
                            <a:cs typeface="STC Bold" panose="01000500000000020006" pitchFamily="2" charset="-78"/>
                          </a:rPr>
                          <m:t>𝐶</m:t>
                        </m:r>
                      </m:e>
                      <m:sub>
                        <m:r>
                          <a:rPr lang="fr-FR" sz="2000" b="0" i="1" smtClean="0">
                            <a:latin typeface="Cambria Math" panose="02040503050406030204" pitchFamily="18" charset="0"/>
                            <a:cs typeface="STC Bold" panose="01000500000000020006" pitchFamily="2" charset="-78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fr-FR" sz="2000" dirty="0">
                    <a:latin typeface="STC Bold" panose="01000500000000020006" pitchFamily="2" charset="-78"/>
                    <a:cs typeface="STC Bold" panose="01000500000000020006" pitchFamily="2" charset="-78"/>
                  </a:rPr>
                  <a:t> </a:t>
                </a:r>
                <a:r>
                  <a:rPr lang="ar-DZ" sz="2000" dirty="0">
                    <a:latin typeface="STC Bold" panose="01000500000000020006" pitchFamily="2" charset="-78"/>
                    <a:cs typeface="STC Bold" panose="01000500000000020006" pitchFamily="2" charset="-78"/>
                  </a:rPr>
                  <a:t>الدائرة مركزها (0,0) و نصف قطرها </a:t>
                </a:r>
                <a:r>
                  <a:rPr lang="fr-FR" sz="2000" dirty="0">
                    <a:latin typeface="STC Bold" panose="01000500000000020006" pitchFamily="2" charset="-78"/>
                    <a:cs typeface="STC Bold" panose="01000500000000020006" pitchFamily="2" charset="-78"/>
                  </a:rPr>
                  <a:t>r</a:t>
                </a:r>
                <a:r>
                  <a:rPr lang="ar-DZ" sz="2000" dirty="0">
                    <a:latin typeface="STC Bold" panose="01000500000000020006" pitchFamily="2" charset="-78"/>
                    <a:cs typeface="STC Bold" panose="01000500000000020006" pitchFamily="2" charset="-78"/>
                  </a:rPr>
                  <a:t> </a:t>
                </a:r>
                <a:r>
                  <a:rPr lang="ar-DZ" sz="2000" dirty="0" err="1">
                    <a:latin typeface="STC Bold" panose="01000500000000020006" pitchFamily="2" charset="-78"/>
                    <a:cs typeface="STC Bold" panose="01000500000000020006" pitchFamily="2" charset="-78"/>
                  </a:rPr>
                  <a:t>عندئذن</a:t>
                </a:r>
                <a:r>
                  <a:rPr lang="ar-DZ" sz="2000" dirty="0">
                    <a:latin typeface="STC Bold" panose="01000500000000020006" pitchFamily="2" charset="-78"/>
                    <a:cs typeface="STC Bold" panose="01000500000000020006" pitchFamily="2" charset="-78"/>
                  </a:rPr>
                  <a:t> نجد </a:t>
                </a:r>
              </a:p>
              <a:p>
                <a:pPr algn="r" rtl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type m:val="skw"/>
                          <m:ctrlPr>
                            <a:rPr lang="ar-DZ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ar-DZ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ar-DZ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ar-DZ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den>
                      </m:f>
                      <m:r>
                        <a:rPr lang="ar-DZ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ar-DZ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fr-FR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e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  <m:r>
                            <a:rPr lang="fr-F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≥</m:t>
                          </m:r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lang="fr-FR" sz="2000" b="0" dirty="0">
                  <a:latin typeface="STC Bold" panose="01000500000000020006" pitchFamily="2" charset="-78"/>
                  <a:ea typeface="Cambria Math" panose="02040503050406030204" pitchFamily="18" charset="0"/>
                </a:endParaRPr>
              </a:p>
              <a:p>
                <a:pPr algn="r" rtl="1"/>
                <a:endParaRPr lang="fr-FR" sz="2000" dirty="0">
                  <a:latin typeface="STC Bold" panose="01000500000000020006" pitchFamily="2" charset="-78"/>
                  <a:cs typeface="STC Bold" panose="01000500000000020006" pitchFamily="2" charset="-78"/>
                </a:endParaRPr>
              </a:p>
            </p:txBody>
          </p:sp>
        </mc:Choice>
        <mc:Fallback xmlns="">
          <p:sp>
            <p:nvSpPr>
              <p:cNvPr id="2" name="ZoneTexte 1">
                <a:extLst>
                  <a:ext uri="{FF2B5EF4-FFF2-40B4-BE49-F238E27FC236}">
                    <a16:creationId xmlns:a16="http://schemas.microsoft.com/office/drawing/2014/main" id="{453BA0FB-CF17-FAE8-714D-555ABEE55F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7479" y="1608158"/>
                <a:ext cx="9557519" cy="4154214"/>
              </a:xfrm>
              <a:prstGeom prst="rect">
                <a:avLst/>
              </a:prstGeom>
              <a:blipFill>
                <a:blip r:embed="rId2"/>
                <a:stretch>
                  <a:fillRect t="-1468" r="-89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ZoneTexte 3">
            <a:extLst>
              <a:ext uri="{FF2B5EF4-FFF2-40B4-BE49-F238E27FC236}">
                <a16:creationId xmlns:a16="http://schemas.microsoft.com/office/drawing/2014/main" id="{6711D775-EE45-E86D-5D65-4CA43160EBA6}"/>
              </a:ext>
            </a:extLst>
          </p:cNvPr>
          <p:cNvSpPr txBox="1"/>
          <p:nvPr/>
        </p:nvSpPr>
        <p:spPr>
          <a:xfrm>
            <a:off x="10033221" y="71562"/>
            <a:ext cx="21587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r-DZ" sz="3600" kern="1200" dirty="0">
                <a:solidFill>
                  <a:srgbClr val="2E2BA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TC Bold" panose="01000500000000020006" pitchFamily="2" charset="-78"/>
                <a:cs typeface="STC Bold" panose="01000500000000020006" pitchFamily="2" charset="-78"/>
              </a:rPr>
              <a:t>قابلية العد </a:t>
            </a:r>
            <a:endParaRPr lang="fr-FR" sz="3600" kern="1200" dirty="0">
              <a:solidFill>
                <a:srgbClr val="2E2BA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TC Bold" panose="01000500000000020006" pitchFamily="2" charset="-78"/>
              <a:cs typeface="STC Bold" panose="01000500000000020006" pitchFamily="2" charset="-78"/>
            </a:endParaRP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6" name="Zoom de diapositive 5">
                <a:extLst>
                  <a:ext uri="{FF2B5EF4-FFF2-40B4-BE49-F238E27FC236}">
                    <a16:creationId xmlns:a16="http://schemas.microsoft.com/office/drawing/2014/main" id="{35B8F3AC-4080-B084-59EA-F41FF0D66B0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78634480"/>
                  </p:ext>
                </p:extLst>
              </p:nvPr>
            </p:nvGraphicFramePr>
            <p:xfrm>
              <a:off x="9188298" y="614477"/>
              <a:ext cx="3048000" cy="773943"/>
            </p:xfrm>
            <a:graphic>
              <a:graphicData uri="http://schemas.microsoft.com/office/powerpoint/2016/slidezoom">
                <pslz:sldZm>
                  <pslz:sldZmObj sldId="286" cId="4231540265">
                    <pslz:zmPr id="{D0F9B6EA-0C45-4D06-8BDD-10A9330F7CF8}" returnToParent="0" imageType="cover" transitionDur="1000">
                      <p166:blipFill xmlns:p166="http://schemas.microsoft.com/office/powerpoint/2016/6/main"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773943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6" name="Zoom de diapositive 5">
                <a:extLst>
                  <a:ext uri="{FF2B5EF4-FFF2-40B4-BE49-F238E27FC236}">
                    <a16:creationId xmlns:a16="http://schemas.microsoft.com/office/drawing/2014/main" id="{35B8F3AC-4080-B084-59EA-F41FF0D66B0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88298" y="614477"/>
                <a:ext cx="3048000" cy="77394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96506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BB7C8221-6C67-0B39-D448-AFBC6430D1E0}"/>
                  </a:ext>
                </a:extLst>
              </p:cNvPr>
              <p:cNvSpPr txBox="1"/>
              <p:nvPr/>
            </p:nvSpPr>
            <p:spPr>
              <a:xfrm>
                <a:off x="34702" y="0"/>
                <a:ext cx="3675074" cy="106381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:</m:t>
                      </m:r>
                      <m:f>
                        <m:fPr>
                          <m:type m:val="skw"/>
                          <m:ctrlPr>
                            <a:rPr lang="ar-DZ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ar-DZ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ar-DZ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ar-DZ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den>
                      </m:f>
                      <m:r>
                        <a:rPr lang="fr-FR" sz="2000" dirty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fr-FR" sz="2000" b="0" i="0" dirty="0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fr-FR" sz="2000" b="0" i="0" dirty="0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fr-FR" sz="2000" b="0" i="0" dirty="0" smtClean="0">
                          <a:latin typeface="Cambria Math" panose="02040503050406030204" pitchFamily="18" charset="0"/>
                        </a:rPr>
                        <m:t>,+</m:t>
                      </m:r>
                      <m:r>
                        <a:rPr lang="fr-FR" sz="20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</m:t>
                      </m:r>
                      <m:r>
                        <a:rPr lang="fr-FR" sz="20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</m:oMath>
                  </m:oMathPara>
                </a14:m>
                <a:endParaRPr lang="fr-FR" sz="2000" b="0" dirty="0">
                  <a:ea typeface="Cambria Math" panose="02040503050406030204" pitchFamily="18" charset="0"/>
                </a:endParaRPr>
              </a:p>
              <a:p>
                <a:pPr marL="180975" indent="-93663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d>
                            <m:dPr>
                              <m:ctrlPr>
                                <a:rPr lang="fr-FR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fr-FR" sz="20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acc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↦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fr-FR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d>
                                <m:dPr>
                                  <m:ctrlPr>
                                    <a:rPr lang="fr-FR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fr-FR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fr-FR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</m:acc>
                        </m:e>
                      </m:d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fr-FR" sz="2000" i="1">
                              <a:latin typeface="Cambria Math" panose="02040503050406030204" pitchFamily="18" charset="0"/>
                              <a:cs typeface="STC Bold" panose="01000500000000020006" pitchFamily="2" charset="-78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fr-FR" sz="2000" i="1">
                                  <a:latin typeface="Cambria Math" panose="02040503050406030204" pitchFamily="18" charset="0"/>
                                  <a:cs typeface="STC Bold" panose="01000500000000020006" pitchFamily="2" charset="-78"/>
                                </a:rPr>
                              </m:ctrlPr>
                            </m:sSupPr>
                            <m:e>
                              <m:r>
                                <a:rPr lang="fr-FR" sz="2000" i="1">
                                  <a:latin typeface="Cambria Math" panose="02040503050406030204" pitchFamily="18" charset="0"/>
                                  <a:cs typeface="STC Bold" panose="01000500000000020006" pitchFamily="2" charset="-78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fr-FR" sz="2000" i="1">
                                  <a:latin typeface="Cambria Math" panose="02040503050406030204" pitchFamily="18" charset="0"/>
                                  <a:cs typeface="STC Bold" panose="01000500000000020006" pitchFamily="2" charset="-78"/>
                                </a:rPr>
                                <m:t>2</m:t>
                              </m:r>
                            </m:sup>
                          </m:sSup>
                          <m:r>
                            <a:rPr lang="fr-FR" sz="2000" i="1">
                              <a:latin typeface="Cambria Math" panose="02040503050406030204" pitchFamily="18" charset="0"/>
                              <a:cs typeface="STC Bold" panose="01000500000000020006" pitchFamily="2" charset="-78"/>
                            </a:rPr>
                            <m:t>+</m:t>
                          </m:r>
                          <m:r>
                            <a:rPr lang="fr-FR" sz="2000" i="1">
                              <a:latin typeface="Cambria Math" panose="02040503050406030204" pitchFamily="18" charset="0"/>
                              <a:cs typeface="STC Bold" panose="01000500000000020006" pitchFamily="2" charset="-78"/>
                            </a:rPr>
                            <m:t>𝑦</m:t>
                          </m:r>
                          <m:r>
                            <a:rPr lang="fr-FR" sz="2000" i="1">
                              <a:latin typeface="Cambria Math" panose="02040503050406030204" pitchFamily="18" charset="0"/>
                              <a:cs typeface="STC Bold" panose="01000500000000020006" pitchFamily="2" charset="-78"/>
                            </a:rPr>
                            <m:t>²</m:t>
                          </m:r>
                        </m:e>
                      </m:rad>
                    </m:oMath>
                  </m:oMathPara>
                </a14:m>
                <a:endParaRPr lang="fr-FR" sz="2000" dirty="0"/>
              </a:p>
            </p:txBody>
          </p:sp>
        </mc:Choice>
        <mc:Fallback xmlns="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BB7C8221-6C67-0B39-D448-AFBC6430D1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02" y="0"/>
                <a:ext cx="3675074" cy="1063817"/>
              </a:xfrm>
              <a:prstGeom prst="rect">
                <a:avLst/>
              </a:prstGeom>
              <a:blipFill>
                <a:blip r:embed="rId2"/>
                <a:stretch>
                  <a:fillRect l="-16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C188218D-7A80-D68D-169A-0EA132FABCD2}"/>
                  </a:ext>
                </a:extLst>
              </p:cNvPr>
              <p:cNvSpPr txBox="1"/>
              <p:nvPr/>
            </p:nvSpPr>
            <p:spPr>
              <a:xfrm>
                <a:off x="621247" y="1137320"/>
                <a:ext cx="11333902" cy="36044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 algn="r" rtl="1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fr-FR" sz="2000" b="0" i="1" smtClean="0">
                        <a:solidFill>
                          <a:srgbClr val="2E2BA5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ar-DZ" sz="2000" dirty="0">
                    <a:solidFill>
                      <a:srgbClr val="2E2BA5"/>
                    </a:solidFill>
                    <a:latin typeface="STC Bold" panose="01000500000000020006" pitchFamily="2" charset="-78"/>
                    <a:cs typeface="STC Bold" panose="01000500000000020006" pitchFamily="2" charset="-78"/>
                  </a:rPr>
                  <a:t>غامر :</a:t>
                </a:r>
              </a:p>
              <a:p>
                <a:pPr algn="r" rtl="1">
                  <a:lnSpc>
                    <a:spcPct val="150000"/>
                  </a:lnSpc>
                </a:pPr>
                <a:r>
                  <a:rPr lang="ar-DZ" dirty="0">
                    <a:latin typeface="STC Bold" panose="01000500000000020006" pitchFamily="2" charset="-78"/>
                    <a:cs typeface="STC Bold" panose="01000500000000020006" pitchFamily="2" charset="-78"/>
                  </a:rPr>
                  <a:t>ليكن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fr-FR" i="1">
                        <a:latin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fr-FR" dirty="0">
                    <a:latin typeface="STC Bold" panose="01000500000000020006" pitchFamily="2" charset="-78"/>
                    <a:cs typeface="STC Bold" panose="01000500000000020006" pitchFamily="2" charset="-78"/>
                  </a:rPr>
                  <a:t>0</a:t>
                </a:r>
                <a:r>
                  <a:rPr lang="ar-DZ" dirty="0">
                    <a:latin typeface="STC Bold" panose="01000500000000020006" pitchFamily="2" charset="-78"/>
                    <a:cs typeface="STC Bold" panose="01000500000000020006" pitchFamily="2" charset="-78"/>
                  </a:rPr>
                  <a:t> ولتكن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DZ" i="1">
                            <a:latin typeface="Cambria Math" panose="02040503050406030204" pitchFamily="18" charset="0"/>
                            <a:cs typeface="STC Bold" panose="01000500000000020006" pitchFamily="2" charset="-78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  <a:cs typeface="STC Bold" panose="01000500000000020006" pitchFamily="2" charset="-78"/>
                          </a:rPr>
                          <m:t>𝐶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  <a:cs typeface="STC Bold" panose="01000500000000020006" pitchFamily="2" charset="-78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fr-FR" dirty="0">
                    <a:latin typeface="STC Bold" panose="01000500000000020006" pitchFamily="2" charset="-78"/>
                    <a:cs typeface="STC Bold" panose="01000500000000020006" pitchFamily="2" charset="-78"/>
                  </a:rPr>
                  <a:t> </a:t>
                </a:r>
                <a:r>
                  <a:rPr lang="ar-DZ" dirty="0">
                    <a:latin typeface="STC Bold" panose="01000500000000020006" pitchFamily="2" charset="-78"/>
                    <a:cs typeface="STC Bold" panose="01000500000000020006" pitchFamily="2" charset="-78"/>
                  </a:rPr>
                  <a:t>الدائرة مركزها (0,0) و نصف قطرها </a:t>
                </a:r>
                <a:r>
                  <a:rPr lang="fr-FR" dirty="0">
                    <a:latin typeface="STC Bold" panose="01000500000000020006" pitchFamily="2" charset="-78"/>
                    <a:cs typeface="STC Bold" panose="01000500000000020006" pitchFamily="2" charset="-78"/>
                  </a:rPr>
                  <a:t>r</a:t>
                </a:r>
                <a:r>
                  <a:rPr lang="ar-DZ" dirty="0">
                    <a:latin typeface="STC Bold" panose="01000500000000020006" pitchFamily="2" charset="-78"/>
                    <a:cs typeface="STC Bold" panose="01000500000000020006" pitchFamily="2" charset="-78"/>
                  </a:rPr>
                  <a:t> </a:t>
                </a:r>
                <a:r>
                  <a:rPr lang="ar-DZ" dirty="0" err="1">
                    <a:latin typeface="STC Bold" panose="01000500000000020006" pitchFamily="2" charset="-78"/>
                    <a:cs typeface="STC Bold" panose="01000500000000020006" pitchFamily="2" charset="-78"/>
                  </a:rPr>
                  <a:t>عندئذن</a:t>
                </a:r>
                <a:r>
                  <a:rPr lang="fr-FR" dirty="0">
                    <a:latin typeface="STC Bold" panose="01000500000000020006" pitchFamily="2" charset="-78"/>
                    <a:cs typeface="STC Bold" panose="01000500000000020006" pitchFamily="2" charset="-78"/>
                  </a:rPr>
                  <a:t> </a:t>
                </a:r>
                <a:r>
                  <a:rPr lang="ar-DZ" dirty="0">
                    <a:latin typeface="STC Bold" panose="01000500000000020006" pitchFamily="2" charset="-78"/>
                    <a:cs typeface="STC Bold" panose="01000500000000020006" pitchFamily="2" charset="-78"/>
                  </a:rPr>
                  <a:t>من اجل كل ثنائية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  <a:cs typeface="STC Bold" panose="01000500000000020006" pitchFamily="2" charset="-78"/>
                      </a:rPr>
                      <m:t>(</m:t>
                    </m:r>
                    <m:r>
                      <a:rPr lang="fr-FR" b="0" i="1" smtClean="0">
                        <a:latin typeface="Cambria Math" panose="02040503050406030204" pitchFamily="18" charset="0"/>
                        <a:cs typeface="STC Bold" panose="01000500000000020006" pitchFamily="2" charset="-78"/>
                      </a:rPr>
                      <m:t>𝑎</m:t>
                    </m:r>
                    <m:r>
                      <a:rPr lang="fr-FR" b="0" i="1" smtClean="0">
                        <a:latin typeface="Cambria Math" panose="02040503050406030204" pitchFamily="18" charset="0"/>
                        <a:cs typeface="STC Bold" panose="01000500000000020006" pitchFamily="2" charset="-78"/>
                      </a:rPr>
                      <m:t>,</m:t>
                    </m:r>
                    <m:r>
                      <a:rPr lang="fr-FR" b="0" i="1" smtClean="0">
                        <a:latin typeface="Cambria Math" panose="02040503050406030204" pitchFamily="18" charset="0"/>
                        <a:cs typeface="STC Bold" panose="01000500000000020006" pitchFamily="2" charset="-78"/>
                      </a:rPr>
                      <m:t>𝑏</m:t>
                    </m:r>
                    <m:r>
                      <a:rPr lang="fr-FR" b="0" i="1" smtClean="0">
                        <a:latin typeface="Cambria Math" panose="02040503050406030204" pitchFamily="18" charset="0"/>
                        <a:cs typeface="STC Bold" panose="01000500000000020006" pitchFamily="2" charset="-78"/>
                      </a:rPr>
                      <m:t>)</m:t>
                    </m:r>
                  </m:oMath>
                </a14:m>
                <a:r>
                  <a:rPr lang="ar-DZ" dirty="0">
                    <a:latin typeface="STC Bold" panose="01000500000000020006" pitchFamily="2" charset="-78"/>
                    <a:cs typeface="STC Bold" panose="01000500000000020006" pitchFamily="2" charset="-78"/>
                  </a:rPr>
                  <a:t>من الدائرة</a:t>
                </a:r>
                <a:r>
                  <a:rPr lang="ar-DZ" dirty="0">
                    <a:cs typeface="STC Bold" panose="01000500000000020006" pitchFamily="2" charset="-78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DZ" i="1">
                            <a:latin typeface="Cambria Math" panose="02040503050406030204" pitchFamily="18" charset="0"/>
                            <a:cs typeface="STC Bold" panose="01000500000000020006" pitchFamily="2" charset="-78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  <a:cs typeface="STC Bold" panose="01000500000000020006" pitchFamily="2" charset="-78"/>
                          </a:rPr>
                          <m:t>𝐶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  <a:cs typeface="STC Bold" panose="01000500000000020006" pitchFamily="2" charset="-78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ar-DZ" dirty="0">
                    <a:latin typeface="STC Bold" panose="01000500000000020006" pitchFamily="2" charset="-78"/>
                    <a:cs typeface="STC Bold" panose="01000500000000020006" pitchFamily="2" charset="-78"/>
                  </a:rPr>
                  <a:t> </a:t>
                </a:r>
              </a:p>
              <a:p>
                <a:pPr algn="r" rtl="1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b="0" i="0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r</m:t>
                          </m:r>
                        </m:e>
                        <m:sup>
                          <m:r>
                            <a:rPr lang="fr-FR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fr-FR" b="0" dirty="0">
                  <a:latin typeface="STC Bold" panose="01000500000000020006" pitchFamily="2" charset="-78"/>
                  <a:cs typeface="STC Bold" panose="01000500000000020006" pitchFamily="2" charset="-78"/>
                </a:endParaRPr>
              </a:p>
              <a:p>
                <a:pPr algn="r" rtl="1">
                  <a:lnSpc>
                    <a:spcPct val="150000"/>
                  </a:lnSpc>
                </a:pPr>
                <a:r>
                  <a:rPr lang="ar-DZ" dirty="0">
                    <a:latin typeface="STC Bold" panose="01000500000000020006" pitchFamily="2" charset="-78"/>
                    <a:cs typeface="STC Bold" panose="01000500000000020006" pitchFamily="2" charset="-78"/>
                  </a:rPr>
                  <a:t>اذن</a:t>
                </a:r>
                <a:endParaRPr lang="fr-FR" dirty="0">
                  <a:latin typeface="STC Bold" panose="01000500000000020006" pitchFamily="2" charset="-78"/>
                  <a:cs typeface="STC Bold" panose="01000500000000020006" pitchFamily="2" charset="-78"/>
                </a:endParaRPr>
              </a:p>
              <a:p>
                <a:pPr algn="r" rt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fr-FR" i="1">
                              <a:latin typeface="Cambria Math" panose="02040503050406030204" pitchFamily="18" charset="0"/>
                              <a:cs typeface="STC Bold" panose="01000500000000020006" pitchFamily="2" charset="-78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fr-FR" i="1">
                                  <a:latin typeface="Cambria Math" panose="02040503050406030204" pitchFamily="18" charset="0"/>
                                  <a:cs typeface="STC Bold" panose="01000500000000020006" pitchFamily="2" charset="-78"/>
                                </a:rPr>
                              </m:ctrlPr>
                            </m:sSup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  <a:cs typeface="STC Bold" panose="01000500000000020006" pitchFamily="2" charset="-78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fr-FR" i="1">
                                  <a:latin typeface="Cambria Math" panose="02040503050406030204" pitchFamily="18" charset="0"/>
                                  <a:cs typeface="STC Bold" panose="01000500000000020006" pitchFamily="2" charset="-78"/>
                                </a:rPr>
                                <m:t>2</m:t>
                              </m:r>
                            </m:sup>
                          </m:sSup>
                          <m:r>
                            <a:rPr lang="fr-FR" i="1">
                              <a:latin typeface="Cambria Math" panose="02040503050406030204" pitchFamily="18" charset="0"/>
                              <a:cs typeface="STC Bold" panose="01000500000000020006" pitchFamily="2" charset="-78"/>
                            </a:rPr>
                            <m:t>+</m:t>
                          </m:r>
                          <m:r>
                            <a:rPr lang="fr-FR" i="1">
                              <a:latin typeface="Cambria Math" panose="02040503050406030204" pitchFamily="18" charset="0"/>
                              <a:cs typeface="STC Bold" panose="01000500000000020006" pitchFamily="2" charset="-78"/>
                            </a:rPr>
                            <m:t>𝑦</m:t>
                          </m:r>
                          <m:r>
                            <a:rPr lang="fr-FR" i="1">
                              <a:latin typeface="Cambria Math" panose="02040503050406030204" pitchFamily="18" charset="0"/>
                              <a:cs typeface="STC Bold" panose="01000500000000020006" pitchFamily="2" charset="-78"/>
                            </a:rPr>
                            <m:t>²</m:t>
                          </m:r>
                        </m:e>
                      </m:rad>
                    </m:oMath>
                  </m:oMathPara>
                </a14:m>
                <a:endParaRPr lang="fr-FR" b="0" dirty="0">
                  <a:latin typeface="STC Bold" panose="01000500000000020006" pitchFamily="2" charset="-78"/>
                  <a:cs typeface="STC Bold" panose="01000500000000020006" pitchFamily="2" charset="-78"/>
                </a:endParaRPr>
              </a:p>
              <a:p>
                <a:pPr algn="r" rt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d>
                                <m:d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</m:acc>
                        </m:e>
                      </m:d>
                      <m:r>
                        <a:rPr lang="ar-DZ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fr-FR" b="0" dirty="0">
                  <a:latin typeface="STC Bold" panose="01000500000000020006" pitchFamily="2" charset="-78"/>
                  <a:ea typeface="Cambria Math" panose="02040503050406030204" pitchFamily="18" charset="0"/>
                  <a:cs typeface="STC Bold" panose="01000500000000020006" pitchFamily="2" charset="-78"/>
                </a:endParaRPr>
              </a:p>
              <a:p>
                <a:pPr indent="1165225" algn="r" rtl="1"/>
                <a:r>
                  <a:rPr lang="ar-DZ" b="0" dirty="0">
                    <a:latin typeface="STC Bold" panose="01000500000000020006" pitchFamily="2" charset="-78"/>
                    <a:cs typeface="STC Bold" panose="01000500000000020006" pitchFamily="2" charset="-78"/>
                  </a:rPr>
                  <a:t>و منه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ar-DZ" dirty="0">
                    <a:latin typeface="STC Bold" panose="01000500000000020006" pitchFamily="2" charset="-78"/>
                    <a:cs typeface="STC Bold" panose="01000500000000020006" pitchFamily="2" charset="-78"/>
                  </a:rPr>
                  <a:t>غامر </a:t>
                </a:r>
              </a:p>
              <a:p>
                <a:pPr marL="1257300" indent="442913" algn="r" rtl="1"/>
                <a:endParaRPr lang="ar-DZ" dirty="0">
                  <a:latin typeface="STC Bold" panose="01000500000000020006" pitchFamily="2" charset="-78"/>
                  <a:cs typeface="STC Bold" panose="01000500000000020006" pitchFamily="2" charset="-78"/>
                </a:endParaRPr>
              </a:p>
              <a:p>
                <a:pPr rtl="1"/>
                <a:endParaRPr lang="ar-DZ" dirty="0">
                  <a:latin typeface="STC Bold" panose="01000500000000020006" pitchFamily="2" charset="-78"/>
                  <a:cs typeface="STC Bold" panose="01000500000000020006" pitchFamily="2" charset="-78"/>
                </a:endParaRPr>
              </a:p>
              <a:p>
                <a:pPr algn="r" rtl="1"/>
                <a:endParaRPr lang="fr-FR" dirty="0">
                  <a:latin typeface="STC Bold" panose="01000500000000020006" pitchFamily="2" charset="-78"/>
                  <a:cs typeface="STC Bold" panose="01000500000000020006" pitchFamily="2" charset="-78"/>
                </a:endParaRPr>
              </a:p>
            </p:txBody>
          </p:sp>
        </mc:Choice>
        <mc:Fallback xmlns="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C188218D-7A80-D68D-169A-0EA132FABC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247" y="1137320"/>
                <a:ext cx="11333902" cy="3604448"/>
              </a:xfrm>
              <a:prstGeom prst="rect">
                <a:avLst/>
              </a:prstGeom>
              <a:blipFill>
                <a:blip r:embed="rId3"/>
                <a:stretch>
                  <a:fillRect t="-1184" r="-59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911CB534-69BC-A4E8-E188-AAFACBBEF4B3}"/>
                  </a:ext>
                </a:extLst>
              </p:cNvPr>
              <p:cNvSpPr txBox="1"/>
              <p:nvPr/>
            </p:nvSpPr>
            <p:spPr>
              <a:xfrm>
                <a:off x="236851" y="3794107"/>
                <a:ext cx="12980693" cy="24650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1257300" indent="442913" algn="r" rtl="1"/>
                <a:r>
                  <a:rPr lang="ar-DZ" b="1" dirty="0">
                    <a:latin typeface="STC Bold" panose="01000500000000020006" pitchFamily="2" charset="-78"/>
                    <a:cs typeface="STC Bold" panose="01000500000000020006" pitchFamily="2" charset="-78"/>
                  </a:rPr>
                  <a:t> </a:t>
                </a:r>
                <a:endParaRPr lang="fr-FR" b="1" dirty="0">
                  <a:latin typeface="STC Bold" panose="01000500000000020006" pitchFamily="2" charset="-78"/>
                  <a:cs typeface="STC Bold" panose="01000500000000020006" pitchFamily="2" charset="-78"/>
                </a:endParaRPr>
              </a:p>
              <a:p>
                <a:pPr marL="1257300" indent="442913" algn="r" rtl="1">
                  <a:buFont typeface="+mj-lt"/>
                  <a:buAutoNum type="arabicPeriod" startAt="2"/>
                </a:pPr>
                <a14:m>
                  <m:oMath xmlns:m="http://schemas.openxmlformats.org/officeDocument/2006/math">
                    <m:r>
                      <a:rPr lang="fr-FR" sz="2000" b="0" i="1" smtClean="0">
                        <a:solidFill>
                          <a:srgbClr val="2E2BA5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ar-DZ" sz="2000" dirty="0">
                    <a:solidFill>
                      <a:srgbClr val="2E2BA5"/>
                    </a:solidFill>
                    <a:latin typeface="STC Bold" panose="01000500000000020006" pitchFamily="2" charset="-78"/>
                    <a:cs typeface="STC Bold" panose="01000500000000020006" pitchFamily="2" charset="-78"/>
                  </a:rPr>
                  <a:t>تباين : </a:t>
                </a:r>
              </a:p>
              <a:p>
                <a:pPr marL="1257300" indent="442913" algn="r" rtl="1"/>
                <a:r>
                  <a:rPr lang="ar-DZ" dirty="0">
                    <a:latin typeface="STC Bold" panose="01000500000000020006" pitchFamily="2" charset="-78"/>
                    <a:cs typeface="STC Bold" panose="01000500000000020006" pitchFamily="2" charset="-78"/>
                  </a:rPr>
                  <a:t>لتكن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d>
                          <m:dPr>
                            <m:ctrlP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</m:acc>
                  </m:oMath>
                </a14:m>
                <a:r>
                  <a:rPr lang="ar-DZ" dirty="0">
                    <a:latin typeface="STC Bold" panose="01000500000000020006" pitchFamily="2" charset="-78"/>
                    <a:cs typeface="STC Bold" panose="01000500000000020006" pitchFamily="2" charset="-78"/>
                  </a:rPr>
                  <a:t> و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d>
                          <m:dPr>
                            <m:ctrlP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</m:e>
                    </m:acc>
                  </m:oMath>
                </a14:m>
                <a:r>
                  <a:rPr lang="fr-FR" dirty="0">
                    <a:latin typeface="STC Bold" panose="01000500000000020006" pitchFamily="2" charset="-78"/>
                    <a:cs typeface="STC Bold" panose="01000500000000020006" pitchFamily="2" charset="-78"/>
                  </a:rPr>
                  <a:t> </a:t>
                </a:r>
                <a:r>
                  <a:rPr lang="ar-DZ" dirty="0">
                    <a:latin typeface="STC Bold" panose="01000500000000020006" pitchFamily="2" charset="-78"/>
                    <a:cs typeface="STC Bold" panose="01000500000000020006" pitchFamily="2" charset="-78"/>
                  </a:rPr>
                  <a:t> من </a:t>
                </a:r>
                <a14:m>
                  <m:oMath xmlns:m="http://schemas.openxmlformats.org/officeDocument/2006/math">
                    <m:f>
                      <m:fPr>
                        <m:type m:val="skw"/>
                        <m:ctrlPr>
                          <a:rPr lang="ar-DZ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ar-DZ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  <m:sup>
                            <m:r>
                              <a:rPr lang="ar-DZ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ar-DZ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den>
                    </m:f>
                  </m:oMath>
                </a14:m>
                <a:r>
                  <a:rPr lang="ar-DZ" dirty="0">
                    <a:latin typeface="STC Bold" panose="01000500000000020006" pitchFamily="2" charset="-78"/>
                    <a:cs typeface="STC Bold" panose="01000500000000020006" pitchFamily="2" charset="-78"/>
                  </a:rPr>
                  <a:t> لدينا :</a:t>
                </a:r>
              </a:p>
              <a:p>
                <a:pPr marL="1257300" indent="442913" algn="r" rt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fr-FR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fr-FR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d>
                                <m:dPr>
                                  <m:ctrlPr>
                                    <a:rPr lang="fr-FR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fr-FR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fr-FR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</m:acc>
                        </m:e>
                      </m:d>
                      <m:r>
                        <a:rPr lang="ar-DZ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d>
                                <m:d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d>
                            </m:e>
                          </m:acc>
                        </m:e>
                      </m:d>
                      <m:r>
                        <a:rPr lang="fr-F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  <m:rad>
                        <m:radPr>
                          <m:degHide m:val="on"/>
                          <m:ctrlPr>
                            <a:rPr lang="fr-FR" i="1">
                              <a:latin typeface="Cambria Math" panose="02040503050406030204" pitchFamily="18" charset="0"/>
                              <a:cs typeface="STC Bold" panose="01000500000000020006" pitchFamily="2" charset="-78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fr-FR" i="1">
                                  <a:latin typeface="Cambria Math" panose="02040503050406030204" pitchFamily="18" charset="0"/>
                                  <a:cs typeface="STC Bold" panose="01000500000000020006" pitchFamily="2" charset="-78"/>
                                </a:rPr>
                              </m:ctrlPr>
                            </m:sSup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  <a:cs typeface="STC Bold" panose="01000500000000020006" pitchFamily="2" charset="-78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fr-FR" i="1">
                                  <a:latin typeface="Cambria Math" panose="02040503050406030204" pitchFamily="18" charset="0"/>
                                  <a:cs typeface="STC Bold" panose="01000500000000020006" pitchFamily="2" charset="-78"/>
                                </a:rPr>
                                <m:t>2</m:t>
                              </m:r>
                            </m:sup>
                          </m:sSup>
                          <m:r>
                            <a:rPr lang="fr-FR" i="1">
                              <a:latin typeface="Cambria Math" panose="02040503050406030204" pitchFamily="18" charset="0"/>
                              <a:cs typeface="STC Bold" panose="01000500000000020006" pitchFamily="2" charset="-78"/>
                            </a:rPr>
                            <m:t>+</m:t>
                          </m:r>
                          <m:sSup>
                            <m:sSupPr>
                              <m:ctrlPr>
                                <a:rPr lang="fr-FR" i="1">
                                  <a:latin typeface="Cambria Math" panose="02040503050406030204" pitchFamily="18" charset="0"/>
                                  <a:cs typeface="STC Bold" panose="01000500000000020006" pitchFamily="2" charset="-78"/>
                                </a:rPr>
                              </m:ctrlPr>
                            </m:sSup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  <a:cs typeface="STC Bold" panose="01000500000000020006" pitchFamily="2" charset="-78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fr-FR" i="1">
                                  <a:latin typeface="Cambria Math" panose="02040503050406030204" pitchFamily="18" charset="0"/>
                                  <a:cs typeface="STC Bold" panose="01000500000000020006" pitchFamily="2" charset="-78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  <m:r>
                        <a:rPr lang="fr-FR" b="0" i="1" smtClean="0">
                          <a:latin typeface="Cambria Math" panose="02040503050406030204" pitchFamily="18" charset="0"/>
                          <a:cs typeface="STC Bold" panose="01000500000000020006" pitchFamily="2" charset="-78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fr-FR" i="1">
                              <a:latin typeface="Cambria Math" panose="02040503050406030204" pitchFamily="18" charset="0"/>
                              <a:cs typeface="STC Bold" panose="01000500000000020006" pitchFamily="2" charset="-78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fr-FR" i="1">
                                  <a:latin typeface="Cambria Math" panose="02040503050406030204" pitchFamily="18" charset="0"/>
                                  <a:cs typeface="STC Bold" panose="01000500000000020006" pitchFamily="2" charset="-78"/>
                                </a:rPr>
                              </m:ctrlPr>
                            </m:sSup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cs typeface="STC Bold" panose="01000500000000020006" pitchFamily="2" charset="-78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fr-FR" i="1">
                                  <a:latin typeface="Cambria Math" panose="02040503050406030204" pitchFamily="18" charset="0"/>
                                  <a:cs typeface="STC Bold" panose="01000500000000020006" pitchFamily="2" charset="-78"/>
                                </a:rPr>
                                <m:t>2</m:t>
                              </m:r>
                            </m:sup>
                          </m:sSup>
                          <m:r>
                            <a:rPr lang="fr-FR" i="1">
                              <a:latin typeface="Cambria Math" panose="02040503050406030204" pitchFamily="18" charset="0"/>
                              <a:cs typeface="STC Bold" panose="01000500000000020006" pitchFamily="2" charset="-78"/>
                            </a:rPr>
                            <m:t>+</m:t>
                          </m:r>
                          <m:sSup>
                            <m:sSupPr>
                              <m:ctrlPr>
                                <a:rPr lang="fr-FR" i="1">
                                  <a:latin typeface="Cambria Math" panose="02040503050406030204" pitchFamily="18" charset="0"/>
                                  <a:cs typeface="STC Bold" panose="01000500000000020006" pitchFamily="2" charset="-78"/>
                                </a:rPr>
                              </m:ctrlPr>
                            </m:sSup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cs typeface="STC Bold" panose="01000500000000020006" pitchFamily="2" charset="-78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fr-FR" b="0" i="1">
                                  <a:latin typeface="Cambria Math" panose="02040503050406030204" pitchFamily="18" charset="0"/>
                                  <a:cs typeface="STC Bold" panose="01000500000000020006" pitchFamily="2" charset="-78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fr-FR" dirty="0">
                  <a:latin typeface="STC Bold" panose="01000500000000020006" pitchFamily="2" charset="-78"/>
                  <a:cs typeface="STC Bold" panose="01000500000000020006" pitchFamily="2" charset="-78"/>
                </a:endParaRPr>
              </a:p>
              <a:p>
                <a:pPr marL="1257300" indent="442913" algn="r" rt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ar-DZ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TC Bold" panose="01000500000000020006" pitchFamily="2" charset="-78"/>
                        </a:rPr>
                        <m:t>⟹</m:t>
                      </m:r>
                      <m:sSup>
                        <m:sSup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fr-FR" dirty="0">
                  <a:latin typeface="STC Bold" panose="01000500000000020006" pitchFamily="2" charset="-78"/>
                </a:endParaRPr>
              </a:p>
              <a:p>
                <a:pPr marL="1257300" indent="442913" algn="ctr" rtl="1"/>
                <a:r>
                  <a:rPr lang="ar-DZ" dirty="0">
                    <a:latin typeface="STC Bold" panose="01000500000000020006" pitchFamily="2" charset="-78"/>
                    <a:cs typeface="STC Bold" panose="01000500000000020006" pitchFamily="2" charset="-78"/>
                  </a:rPr>
                  <a:t> </a:t>
                </a:r>
                <a14:m>
                  <m:oMath xmlns:m="http://schemas.openxmlformats.org/officeDocument/2006/math">
                    <m:r>
                      <a:rPr lang="ar-DZ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TC Bold" panose="01000500000000020006" pitchFamily="2" charset="-78"/>
                      </a:rPr>
                      <m:t>⇒</m:t>
                    </m:r>
                    <m:d>
                      <m:d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ℛ</m:t>
                    </m:r>
                    <m:d>
                      <m:dPr>
                        <m:ctrlP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</m:d>
                  </m:oMath>
                </a14:m>
                <a:endParaRPr lang="fr-FR" dirty="0">
                  <a:latin typeface="STC Bold" panose="01000500000000020006" pitchFamily="2" charset="-78"/>
                  <a:cs typeface="STC Bold" panose="01000500000000020006" pitchFamily="2" charset="-78"/>
                </a:endParaRPr>
              </a:p>
              <a:p>
                <a:pPr marL="1257300" indent="442913" algn="ctr" rt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acc>
                        <m:accPr>
                          <m:chr m:val="̅"/>
                          <m:ctrlP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d>
                            <m:dPr>
                              <m:ctrlP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acc>
                      <m:r>
                        <m:rPr>
                          <m:nor/>
                        </m:rPr>
                        <a:rPr lang="ar-DZ" dirty="0">
                          <a:latin typeface="STC Bold" panose="01000500000000020006" pitchFamily="2" charset="-78"/>
                          <a:cs typeface="STC Bold" panose="01000500000000020006" pitchFamily="2" charset="-78"/>
                        </a:rPr>
                        <m:t> </m:t>
                      </m:r>
                      <m:r>
                        <m:rPr>
                          <m:nor/>
                        </m:rPr>
                        <a:rPr lang="fr-FR" b="0" i="0" dirty="0" smtClean="0">
                          <a:latin typeface="STC Bold" panose="01000500000000020006" pitchFamily="2" charset="-78"/>
                          <a:cs typeface="STC Bold" panose="01000500000000020006" pitchFamily="2" charset="-78"/>
                        </a:rPr>
                        <m:t>=</m:t>
                      </m:r>
                      <m:r>
                        <m:rPr>
                          <m:nor/>
                        </m:rPr>
                        <a:rPr lang="ar-DZ" dirty="0">
                          <a:latin typeface="STC Bold" panose="01000500000000020006" pitchFamily="2" charset="-78"/>
                          <a:cs typeface="STC Bold" panose="01000500000000020006" pitchFamily="2" charset="-78"/>
                        </a:rPr>
                        <m:t> </m:t>
                      </m:r>
                      <m:acc>
                        <m:accPr>
                          <m:chr m:val="̅"/>
                          <m:ctrlP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d>
                            <m:dPr>
                              <m:ctrlP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</m:e>
                      </m:acc>
                    </m:oMath>
                  </m:oMathPara>
                </a14:m>
                <a:endParaRPr lang="fr-FR" dirty="0">
                  <a:latin typeface="STC Bold" panose="01000500000000020006" pitchFamily="2" charset="-78"/>
                  <a:cs typeface="STC Bold" panose="01000500000000020006" pitchFamily="2" charset="-78"/>
                </a:endParaRPr>
              </a:p>
              <a:p>
                <a:pPr marL="2959100" indent="628650" algn="r" rtl="1"/>
                <a:r>
                  <a:rPr lang="ar-DZ" dirty="0">
                    <a:latin typeface="STC Bold" panose="01000500000000020006" pitchFamily="2" charset="-78"/>
                    <a:cs typeface="STC Bold" panose="01000500000000020006" pitchFamily="2" charset="-78"/>
                  </a:rPr>
                  <a:t>و منه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ar-DZ" dirty="0">
                    <a:latin typeface="STC Bold" panose="01000500000000020006" pitchFamily="2" charset="-78"/>
                    <a:cs typeface="STC Bold" panose="01000500000000020006" pitchFamily="2" charset="-78"/>
                  </a:rPr>
                  <a:t>تباين </a:t>
                </a:r>
              </a:p>
            </p:txBody>
          </p:sp>
        </mc:Choice>
        <mc:Fallback xmlns="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911CB534-69BC-A4E8-E188-AAFACBBEF4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851" y="3794107"/>
                <a:ext cx="12980693" cy="2465098"/>
              </a:xfrm>
              <a:prstGeom prst="rect">
                <a:avLst/>
              </a:prstGeom>
              <a:blipFill>
                <a:blip r:embed="rId4"/>
                <a:stretch>
                  <a:fillRect t="-1235" b="-321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ZoneTexte 6">
            <a:extLst>
              <a:ext uri="{FF2B5EF4-FFF2-40B4-BE49-F238E27FC236}">
                <a16:creationId xmlns:a16="http://schemas.microsoft.com/office/drawing/2014/main" id="{702D27BE-206E-8B7B-CA6D-6B90CE1D22C1}"/>
              </a:ext>
            </a:extLst>
          </p:cNvPr>
          <p:cNvSpPr txBox="1"/>
          <p:nvPr/>
        </p:nvSpPr>
        <p:spPr>
          <a:xfrm>
            <a:off x="10033221" y="71562"/>
            <a:ext cx="21587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r-DZ" sz="3600" kern="1200" dirty="0">
                <a:solidFill>
                  <a:srgbClr val="2E2BA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TC Bold" panose="01000500000000020006" pitchFamily="2" charset="-78"/>
                <a:cs typeface="STC Bold" panose="01000500000000020006" pitchFamily="2" charset="-78"/>
              </a:rPr>
              <a:t>قابلية العد </a:t>
            </a:r>
            <a:endParaRPr lang="fr-FR" sz="3600" kern="1200" dirty="0">
              <a:solidFill>
                <a:srgbClr val="2E2BA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TC Bold" panose="01000500000000020006" pitchFamily="2" charset="-78"/>
              <a:cs typeface="STC Bold" panose="01000500000000020006" pitchFamily="2" charset="-78"/>
            </a:endParaRP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8" name="Zoom de diapositive 7">
                <a:extLst>
                  <a:ext uri="{FF2B5EF4-FFF2-40B4-BE49-F238E27FC236}">
                    <a16:creationId xmlns:a16="http://schemas.microsoft.com/office/drawing/2014/main" id="{1557ABF7-4D44-73D8-3D57-5001EC3B0E9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24882634"/>
                  </p:ext>
                </p:extLst>
              </p:nvPr>
            </p:nvGraphicFramePr>
            <p:xfrm>
              <a:off x="9188298" y="614477"/>
              <a:ext cx="3048000" cy="773943"/>
            </p:xfrm>
            <a:graphic>
              <a:graphicData uri="http://schemas.microsoft.com/office/powerpoint/2016/slidezoom">
                <pslz:sldZm>
                  <pslz:sldZmObj sldId="286" cId="4231540265">
                    <pslz:zmPr id="{D0F9B6EA-0C45-4D06-8BDD-10A9330F7CF8}" returnToParent="0" imageType="cover" transitionDur="1000">
                      <p166:blipFill xmlns:p166="http://schemas.microsoft.com/office/powerpoint/2016/6/main"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773943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8" name="Zoom de diapositive 7">
                <a:extLst>
                  <a:ext uri="{FF2B5EF4-FFF2-40B4-BE49-F238E27FC236}">
                    <a16:creationId xmlns:a16="http://schemas.microsoft.com/office/drawing/2014/main" id="{1557ABF7-4D44-73D8-3D57-5001EC3B0E9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88298" y="614477"/>
                <a:ext cx="3048000" cy="77394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938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5738E99E-C4AE-838D-E468-309C05000E14}"/>
                  </a:ext>
                </a:extLst>
              </p:cNvPr>
              <p:cNvSpPr txBox="1"/>
              <p:nvPr/>
            </p:nvSpPr>
            <p:spPr>
              <a:xfrm>
                <a:off x="1380336" y="1898690"/>
                <a:ext cx="10669943" cy="42841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 algn="r" rtl="1">
                  <a:lnSpc>
                    <a:spcPct val="150000"/>
                  </a:lnSpc>
                  <a:buFont typeface="+mj-lt"/>
                  <a:buAutoNum type="arabicPeriod" startAt="3"/>
                </a:pPr>
                <a:r>
                  <a:rPr lang="ar-DZ" dirty="0">
                    <a:latin typeface="STC Bold" panose="01000500000000020006" pitchFamily="2" charset="-78"/>
                    <a:cs typeface="STC Bold" panose="01000500000000020006" pitchFamily="2" charset="-78"/>
                  </a:rPr>
                  <a:t>من السؤال السابق و بما ان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 </m:t>
                    </m:r>
                  </m:oMath>
                </a14:m>
                <a:r>
                  <a:rPr lang="ar-DZ" dirty="0">
                    <a:latin typeface="STC Bold" panose="01000500000000020006" pitchFamily="2" charset="-78"/>
                    <a:cs typeface="STC Bold" panose="01000500000000020006" pitchFamily="2" charset="-78"/>
                  </a:rPr>
                  <a:t>مجال فهو غير قابل للعد و منه السؤال السابق </a:t>
                </a:r>
                <a:r>
                  <a:rPr lang="fr-FR" dirty="0">
                    <a:latin typeface="STC Bold" panose="01000500000000020006" pitchFamily="2" charset="-78"/>
                    <a:cs typeface="STC Bold" panose="01000500000000020006" pitchFamily="2" charset="-78"/>
                  </a:rPr>
                  <a:t>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ar-DZ" dirty="0">
                    <a:latin typeface="STC Bold" panose="01000500000000020006" pitchFamily="2" charset="-78"/>
                    <a:cs typeface="STC Bold" panose="01000500000000020006" pitchFamily="2" charset="-78"/>
                  </a:rPr>
                  <a:t> تقابل من </a:t>
                </a:r>
                <a14:m>
                  <m:oMath xmlns:m="http://schemas.openxmlformats.org/officeDocument/2006/math">
                    <m:f>
                      <m:fPr>
                        <m:type m:val="skw"/>
                        <m:ctrlPr>
                          <a:rPr lang="ar-DZ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ar-DZ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  <m:sup>
                            <m:r>
                              <a:rPr lang="ar-DZ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ar-DZ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den>
                    </m:f>
                    <m:r>
                      <a:rPr lang="ar-DZ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ar-DZ" dirty="0">
                    <a:latin typeface="STC Bold" panose="01000500000000020006" pitchFamily="2" charset="-78"/>
                    <a:cs typeface="STC Bold" panose="01000500000000020006" pitchFamily="2" charset="-78"/>
                  </a:rPr>
                  <a:t>نحو </a:t>
                </a:r>
                <a14:m>
                  <m:oMath xmlns:m="http://schemas.openxmlformats.org/officeDocument/2006/math">
                    <m:r>
                      <a:rPr lang="fr-FR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fr-FR" i="1">
                        <a:latin typeface="Cambria Math" panose="02040503050406030204" pitchFamily="18" charset="0"/>
                      </a:rPr>
                      <m:t>0</m:t>
                    </m:r>
                    <m:r>
                      <a:rPr lang="fr-FR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</m:oMath>
                </a14:m>
                <a:r>
                  <a:rPr lang="ar-DZ" dirty="0">
                    <a:latin typeface="STC Bold" panose="01000500000000020006" pitchFamily="2" charset="-78"/>
                    <a:cs typeface="STC Bold" panose="01000500000000020006" pitchFamily="2" charset="-78"/>
                  </a:rPr>
                  <a:t> اذن هما متساويان في القدرة اذن </a:t>
                </a:r>
                <a14:m>
                  <m:oMath xmlns:m="http://schemas.openxmlformats.org/officeDocument/2006/math">
                    <m:f>
                      <m:fPr>
                        <m:type m:val="skw"/>
                        <m:ctrlPr>
                          <a:rPr lang="ar-DZ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ar-DZ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  <m:sup>
                            <m:r>
                              <a:rPr lang="ar-DZ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ar-DZ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den>
                    </m:f>
                    <m:r>
                      <a:rPr lang="ar-DZ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ar-DZ" dirty="0">
                    <a:latin typeface="STC Bold" panose="01000500000000020006" pitchFamily="2" charset="-78"/>
                    <a:cs typeface="STC Bold" panose="01000500000000020006" pitchFamily="2" charset="-78"/>
                  </a:rPr>
                  <a:t>غير قابلة للعد</a:t>
                </a:r>
              </a:p>
              <a:p>
                <a:pPr marL="342900" indent="-342900" algn="r" rtl="1">
                  <a:lnSpc>
                    <a:spcPct val="150000"/>
                  </a:lnSpc>
                  <a:buFont typeface="+mj-lt"/>
                  <a:buAutoNum type="arabicPeriod" startAt="3"/>
                </a:pPr>
                <a14:m>
                  <m:oMath xmlns:m="http://schemas.openxmlformats.org/officeDocument/2006/math">
                    <m:r>
                      <a:rPr lang="ar-DZ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TC Bold" panose="01000500000000020006" pitchFamily="2" charset="-78"/>
                      </a:rPr>
                      <m:t>ℝ</m:t>
                    </m:r>
                  </m:oMath>
                </a14:m>
                <a:r>
                  <a:rPr lang="ar-DZ" sz="1800" dirty="0">
                    <a:latin typeface="STC Bold" panose="01000500000000020006" pitchFamily="2" charset="-78"/>
                    <a:cs typeface="STC Bold" panose="01000500000000020006" pitchFamily="2" charset="-78"/>
                  </a:rPr>
                  <a:t>ليست استقرائية </a:t>
                </a:r>
                <a:r>
                  <a:rPr lang="ar-DZ" sz="1800" dirty="0" err="1">
                    <a:latin typeface="STC Bold" panose="01000500000000020006" pitchFamily="2" charset="-78"/>
                    <a:cs typeface="STC Bold" panose="01000500000000020006" pitchFamily="2" charset="-78"/>
                  </a:rPr>
                  <a:t>لانها</a:t>
                </a:r>
                <a:r>
                  <a:rPr lang="ar-DZ" sz="1800" dirty="0">
                    <a:latin typeface="STC Bold" panose="01000500000000020006" pitchFamily="2" charset="-78"/>
                    <a:cs typeface="STC Bold" panose="01000500000000020006" pitchFamily="2" charset="-78"/>
                  </a:rPr>
                  <a:t> لا تملك عنصر اعظمي</a:t>
                </a:r>
              </a:p>
              <a:p>
                <a:pPr marL="342900" indent="-342900" algn="r" rtl="1">
                  <a:lnSpc>
                    <a:spcPct val="150000"/>
                  </a:lnSpc>
                  <a:buFont typeface="+mj-lt"/>
                  <a:buAutoNum type="arabicPeriod" startAt="3"/>
                </a:pPr>
                <a:r>
                  <a:rPr lang="fr-FR" dirty="0">
                    <a:latin typeface="STC Bold" panose="01000500000000020006" pitchFamily="2" charset="-78"/>
                    <a:cs typeface="STC Bold" panose="01000500000000020006" pitchFamily="2" charset="-78"/>
                  </a:rPr>
                  <a:t>E </a:t>
                </a:r>
                <a:r>
                  <a:rPr lang="ar-DZ" dirty="0">
                    <a:latin typeface="STC Bold" panose="01000500000000020006" pitchFamily="2" charset="-78"/>
                    <a:cs typeface="STC Bold" panose="01000500000000020006" pitchFamily="2" charset="-78"/>
                  </a:rPr>
                  <a:t>مجموعة جزئية من </a:t>
                </a:r>
                <a14:m>
                  <m:oMath xmlns:m="http://schemas.openxmlformats.org/officeDocument/2006/math">
                    <m:r>
                      <a:rPr lang="ar-DZ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TC Bold" panose="01000500000000020006" pitchFamily="2" charset="-78"/>
                      </a:rPr>
                      <m:t>ℤ</m:t>
                    </m:r>
                  </m:oMath>
                </a14:m>
                <a:r>
                  <a:rPr lang="ar-DZ" sz="1800" dirty="0">
                    <a:latin typeface="STC Bold" panose="01000500000000020006" pitchFamily="2" charset="-78"/>
                    <a:cs typeface="STC Bold" panose="01000500000000020006" pitchFamily="2" charset="-78"/>
                  </a:rPr>
                  <a:t> و بمان ان </a:t>
                </a:r>
                <a14:m>
                  <m:oMath xmlns:m="http://schemas.openxmlformats.org/officeDocument/2006/math">
                    <m:r>
                      <a:rPr lang="ar-DZ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TC Bold" panose="01000500000000020006" pitchFamily="2" charset="-78"/>
                      </a:rPr>
                      <m:t>ℤ</m:t>
                    </m:r>
                  </m:oMath>
                </a14:m>
                <a:r>
                  <a:rPr lang="ar-DZ" sz="1800" dirty="0">
                    <a:latin typeface="STC Bold" panose="01000500000000020006" pitchFamily="2" charset="-78"/>
                    <a:cs typeface="STC Bold" panose="01000500000000020006" pitchFamily="2" charset="-78"/>
                  </a:rPr>
                  <a:t> قابلة للعد فإن </a:t>
                </a:r>
                <a:r>
                  <a:rPr lang="fr-FR" sz="1800" dirty="0">
                    <a:latin typeface="STC Bold" panose="01000500000000020006" pitchFamily="2" charset="-78"/>
                    <a:cs typeface="STC Bold" panose="01000500000000020006" pitchFamily="2" charset="-78"/>
                  </a:rPr>
                  <a:t>E</a:t>
                </a:r>
                <a:r>
                  <a:rPr lang="ar-DZ" sz="1800" dirty="0">
                    <a:latin typeface="STC Bold" panose="01000500000000020006" pitchFamily="2" charset="-78"/>
                    <a:cs typeface="STC Bold" panose="01000500000000020006" pitchFamily="2" charset="-78"/>
                  </a:rPr>
                  <a:t>كذلك قابلة للعد </a:t>
                </a:r>
              </a:p>
              <a:p>
                <a:pPr algn="r" rtl="1">
                  <a:lnSpc>
                    <a:spcPct val="150000"/>
                  </a:lnSpc>
                </a:pPr>
                <a:r>
                  <a:rPr lang="ar-DZ" dirty="0">
                    <a:latin typeface="STC Bold" panose="01000500000000020006" pitchFamily="2" charset="-78"/>
                    <a:cs typeface="STC Bold" panose="01000500000000020006" pitchFamily="2" charset="-78"/>
                  </a:rPr>
                  <a:t>ط2: نضع </a:t>
                </a:r>
              </a:p>
              <a:p>
                <a:pPr algn="r" rtl="1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800" b="0" i="1" smtClean="0">
                          <a:latin typeface="Cambria Math" panose="02040503050406030204" pitchFamily="18" charset="0"/>
                          <a:cs typeface="STC Bold" panose="01000500000000020006" pitchFamily="2" charset="-78"/>
                        </a:rPr>
                        <m:t>𝑔</m:t>
                      </m:r>
                      <m:r>
                        <a:rPr lang="fr-FR" sz="1800" b="0" i="1" smtClean="0">
                          <a:latin typeface="Cambria Math" panose="02040503050406030204" pitchFamily="18" charset="0"/>
                          <a:cs typeface="STC Bold" panose="01000500000000020006" pitchFamily="2" charset="-78"/>
                        </a:rPr>
                        <m:t>:</m:t>
                      </m:r>
                      <m:r>
                        <a:rPr lang="fr-FR" sz="1800" b="0" i="1" smtClean="0">
                          <a:latin typeface="Cambria Math" panose="02040503050406030204" pitchFamily="18" charset="0"/>
                          <a:cs typeface="STC Bold" panose="01000500000000020006" pitchFamily="2" charset="-78"/>
                        </a:rPr>
                        <m:t>𝐸</m:t>
                      </m:r>
                      <m:r>
                        <a:rPr lang="fr-FR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TC Bold" panose="01000500000000020006" pitchFamily="2" charset="-78"/>
                        </a:rPr>
                        <m:t>→</m:t>
                      </m:r>
                      <m:r>
                        <a:rPr lang="fr-FR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TC Bold" panose="01000500000000020006" pitchFamily="2" charset="-78"/>
                        </a:rPr>
                        <m:t>ℕ</m:t>
                      </m:r>
                    </m:oMath>
                  </m:oMathPara>
                </a14:m>
                <a:endParaRPr lang="fr-FR" sz="1800" b="0" dirty="0">
                  <a:latin typeface="STC Bold" panose="01000500000000020006" pitchFamily="2" charset="-78"/>
                  <a:ea typeface="Cambria Math" panose="02040503050406030204" pitchFamily="18" charset="0"/>
                  <a:cs typeface="STC Bold" panose="01000500000000020006" pitchFamily="2" charset="-78"/>
                </a:endParaRPr>
              </a:p>
              <a:p>
                <a:pPr algn="r" rtl="1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TC Bold" panose="01000500000000020006" pitchFamily="2" charset="-78"/>
                        </a:rPr>
                        <m:t>𝑚</m:t>
                      </m:r>
                      <m:r>
                        <a:rPr lang="fr-FR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TC Bold" panose="01000500000000020006" pitchFamily="2" charset="-78"/>
                        </a:rPr>
                        <m:t>↦</m:t>
                      </m:r>
                      <m:r>
                        <a:rPr lang="fr-FR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TC Bold" panose="01000500000000020006" pitchFamily="2" charset="-78"/>
                        </a:rPr>
                        <m:t>𝑔</m:t>
                      </m:r>
                      <m:d>
                        <m:dPr>
                          <m:ctrlPr>
                            <a:rPr lang="fr-FR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TC Bold" panose="01000500000000020006" pitchFamily="2" charset="-78"/>
                            </a:rPr>
                          </m:ctrlPr>
                        </m:dPr>
                        <m:e>
                          <m:r>
                            <a:rPr lang="fr-FR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TC Bold" panose="01000500000000020006" pitchFamily="2" charset="-78"/>
                            </a:rPr>
                            <m:t>𝑚</m:t>
                          </m:r>
                        </m:e>
                      </m:d>
                      <m:r>
                        <a:rPr lang="fr-FR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TC Bold" panose="01000500000000020006" pitchFamily="2" charset="-78"/>
                        </a:rPr>
                        <m:t>=</m:t>
                      </m:r>
                      <m:r>
                        <a:rPr lang="fr-FR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TC Bold" panose="01000500000000020006" pitchFamily="2" charset="-78"/>
                        </a:rPr>
                        <m:t>𝑚</m:t>
                      </m:r>
                      <m:r>
                        <a:rPr lang="fr-FR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TC Bold" panose="01000500000000020006" pitchFamily="2" charset="-78"/>
                        </a:rPr>
                        <m:t>+</m:t>
                      </m:r>
                      <m:r>
                        <a:rPr lang="fr-FR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TC Bold" panose="01000500000000020006" pitchFamily="2" charset="-78"/>
                        </a:rPr>
                        <m:t>𝑛</m:t>
                      </m:r>
                    </m:oMath>
                  </m:oMathPara>
                </a14:m>
                <a:endParaRPr lang="fr-FR" sz="1800" b="0" dirty="0">
                  <a:latin typeface="STC Bold" panose="01000500000000020006" pitchFamily="2" charset="-78"/>
                  <a:ea typeface="Cambria Math" panose="02040503050406030204" pitchFamily="18" charset="0"/>
                  <a:cs typeface="STC Bold" panose="01000500000000020006" pitchFamily="2" charset="-78"/>
                </a:endParaRPr>
              </a:p>
              <a:p>
                <a:pPr indent="1525588" algn="r" rtl="1">
                  <a:lnSpc>
                    <a:spcPct val="150000"/>
                  </a:lnSpc>
                </a:pPr>
                <a:r>
                  <a:rPr lang="ar-DZ" dirty="0">
                    <a:latin typeface="STC Bold" panose="01000500000000020006" pitchFamily="2" charset="-78"/>
                    <a:ea typeface="Cambria Math" panose="02040503050406030204" pitchFamily="18" charset="0"/>
                    <a:cs typeface="STC Bold" panose="01000500000000020006" pitchFamily="2" charset="-78"/>
                  </a:rPr>
                  <a:t>و نبين انه تقابل</a:t>
                </a:r>
                <a:endParaRPr lang="fr-FR" sz="1800" b="0" dirty="0">
                  <a:latin typeface="STC Bold" panose="01000500000000020006" pitchFamily="2" charset="-78"/>
                  <a:ea typeface="Cambria Math" panose="02040503050406030204" pitchFamily="18" charset="0"/>
                  <a:cs typeface="STC Bold" panose="01000500000000020006" pitchFamily="2" charset="-78"/>
                </a:endParaRPr>
              </a:p>
              <a:p>
                <a:pPr algn="r" rtl="1">
                  <a:lnSpc>
                    <a:spcPct val="150000"/>
                  </a:lnSpc>
                </a:pPr>
                <a:endParaRPr lang="ar-DZ" sz="1800" dirty="0">
                  <a:latin typeface="STC Bold" panose="01000500000000020006" pitchFamily="2" charset="-78"/>
                  <a:cs typeface="STC Bold" panose="01000500000000020006" pitchFamily="2" charset="-78"/>
                </a:endParaRPr>
              </a:p>
              <a:p>
                <a:pPr marL="342900" indent="-342900" algn="r" rtl="1">
                  <a:lnSpc>
                    <a:spcPct val="150000"/>
                  </a:lnSpc>
                  <a:buFont typeface="+mj-lt"/>
                  <a:buAutoNum type="arabicPeriod" startAt="3"/>
                </a:pPr>
                <a:endParaRPr lang="fr-FR" dirty="0">
                  <a:latin typeface="STC Bold" panose="01000500000000020006" pitchFamily="2" charset="-78"/>
                  <a:cs typeface="STC Bold" panose="01000500000000020006" pitchFamily="2" charset="-78"/>
                </a:endParaRPr>
              </a:p>
            </p:txBody>
          </p:sp>
        </mc:Choice>
        <mc:Fallback xmlns="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5738E99E-C4AE-838D-E468-309C05000E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0336" y="1898690"/>
                <a:ext cx="10669943" cy="4284122"/>
              </a:xfrm>
              <a:prstGeom prst="rect">
                <a:avLst/>
              </a:prstGeom>
              <a:blipFill>
                <a:blip r:embed="rId2"/>
                <a:stretch>
                  <a:fillRect l="-914" t="-11380" r="-62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ZoneTexte 4">
            <a:extLst>
              <a:ext uri="{FF2B5EF4-FFF2-40B4-BE49-F238E27FC236}">
                <a16:creationId xmlns:a16="http://schemas.microsoft.com/office/drawing/2014/main" id="{AC506136-1BFB-BA33-EFDE-02E5DAF5464E}"/>
              </a:ext>
            </a:extLst>
          </p:cNvPr>
          <p:cNvSpPr txBox="1"/>
          <p:nvPr/>
        </p:nvSpPr>
        <p:spPr>
          <a:xfrm>
            <a:off x="10033221" y="71562"/>
            <a:ext cx="21587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r-DZ" sz="3600" kern="1200" dirty="0">
                <a:solidFill>
                  <a:srgbClr val="2E2BA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TC Bold" panose="01000500000000020006" pitchFamily="2" charset="-78"/>
                <a:cs typeface="STC Bold" panose="01000500000000020006" pitchFamily="2" charset="-78"/>
              </a:rPr>
              <a:t>قابلية العد </a:t>
            </a:r>
            <a:endParaRPr lang="fr-FR" sz="3600" kern="1200" dirty="0">
              <a:solidFill>
                <a:srgbClr val="2E2BA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TC Bold" panose="01000500000000020006" pitchFamily="2" charset="-78"/>
              <a:cs typeface="STC Bold" panose="01000500000000020006" pitchFamily="2" charset="-78"/>
            </a:endParaRP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6" name="Zoom de diapositive 5">
                <a:extLst>
                  <a:ext uri="{FF2B5EF4-FFF2-40B4-BE49-F238E27FC236}">
                    <a16:creationId xmlns:a16="http://schemas.microsoft.com/office/drawing/2014/main" id="{9EE82867-3E12-B2C9-EF1D-68169BA1598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24882634"/>
                  </p:ext>
                </p:extLst>
              </p:nvPr>
            </p:nvGraphicFramePr>
            <p:xfrm>
              <a:off x="9188298" y="614477"/>
              <a:ext cx="3048000" cy="773943"/>
            </p:xfrm>
            <a:graphic>
              <a:graphicData uri="http://schemas.microsoft.com/office/powerpoint/2016/slidezoom">
                <pslz:sldZm>
                  <pslz:sldZmObj sldId="286" cId="4231540265">
                    <pslz:zmPr id="{D0F9B6EA-0C45-4D06-8BDD-10A9330F7CF8}" returnToParent="0" imageType="cover" transitionDur="1000">
                      <p166:blipFill xmlns:p166="http://schemas.microsoft.com/office/powerpoint/2016/6/main"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773943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6" name="Zoom de diapositive 5">
                <a:extLst>
                  <a:ext uri="{FF2B5EF4-FFF2-40B4-BE49-F238E27FC236}">
                    <a16:creationId xmlns:a16="http://schemas.microsoft.com/office/drawing/2014/main" id="{9EE82867-3E12-B2C9-EF1D-68169BA1598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88298" y="614477"/>
                <a:ext cx="3048000" cy="77394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8700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C843DD9A-2509-7557-22CC-0C25785822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6616" y="2450773"/>
            <a:ext cx="7806605" cy="1376716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E6E0F999-16B5-D5A9-655D-B89C25A7C588}"/>
              </a:ext>
            </a:extLst>
          </p:cNvPr>
          <p:cNvSpPr txBox="1"/>
          <p:nvPr/>
        </p:nvSpPr>
        <p:spPr>
          <a:xfrm>
            <a:off x="8606118" y="681317"/>
            <a:ext cx="33468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ar-DZ" sz="3200" dirty="0">
                <a:solidFill>
                  <a:srgbClr val="2E2BA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TC Bold" panose="01000500000000020006" pitchFamily="2" charset="-78"/>
                <a:cs typeface="STC Bold" panose="01000500000000020006" pitchFamily="2" charset="-78"/>
              </a:rPr>
              <a:t>تمرين امتحان :</a:t>
            </a:r>
            <a:endParaRPr lang="fr-FR" sz="3200" dirty="0">
              <a:solidFill>
                <a:srgbClr val="2E2BA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TC Bold" panose="01000500000000020006" pitchFamily="2" charset="-78"/>
              <a:cs typeface="STC Bold" panose="01000500000000020006" pitchFamily="2" charset="-78"/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601A297A-1E7F-303D-2760-41CFE8EF285B}"/>
              </a:ext>
            </a:extLst>
          </p:cNvPr>
          <p:cNvSpPr txBox="1"/>
          <p:nvPr/>
        </p:nvSpPr>
        <p:spPr>
          <a:xfrm>
            <a:off x="10033221" y="71562"/>
            <a:ext cx="21587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r-DZ" sz="3600" kern="1200" dirty="0">
                <a:solidFill>
                  <a:srgbClr val="2E2BA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TC Bold" panose="01000500000000020006" pitchFamily="2" charset="-78"/>
                <a:cs typeface="STC Bold" panose="01000500000000020006" pitchFamily="2" charset="-78"/>
              </a:rPr>
              <a:t>قابلية العد </a:t>
            </a:r>
            <a:endParaRPr lang="fr-FR" sz="3600" kern="1200" dirty="0">
              <a:solidFill>
                <a:srgbClr val="2E2BA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TC Bold" panose="01000500000000020006" pitchFamily="2" charset="-78"/>
              <a:cs typeface="STC Bold" panose="01000500000000020006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5771452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223F4061-7561-B188-3EBD-9527ADE80C07}"/>
              </a:ext>
            </a:extLst>
          </p:cNvPr>
          <p:cNvSpPr txBox="1"/>
          <p:nvPr/>
        </p:nvSpPr>
        <p:spPr>
          <a:xfrm>
            <a:off x="9795578" y="98559"/>
            <a:ext cx="22449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r" rtl="1">
              <a:buFont typeface="+mj-lt"/>
              <a:buAutoNum type="arabicParenR"/>
            </a:pPr>
            <a:r>
              <a:rPr lang="ar-DZ" sz="3600" dirty="0">
                <a:solidFill>
                  <a:srgbClr val="2E2BA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TC Bold" panose="01000500000000020006" pitchFamily="2" charset="-78"/>
                <a:cs typeface="STC Bold" panose="01000500000000020006" pitchFamily="2" charset="-78"/>
              </a:rPr>
              <a:t>العلاقات </a:t>
            </a:r>
            <a:endParaRPr lang="fr-FR" sz="3600" kern="1200" dirty="0">
              <a:solidFill>
                <a:srgbClr val="2E2BA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TC Bold" panose="01000500000000020006" pitchFamily="2" charset="-78"/>
              <a:cs typeface="STC Bold" panose="01000500000000020006" pitchFamily="2" charset="-78"/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74D3DBB2-F703-8FFC-87E3-3A8797D39070}"/>
              </a:ext>
            </a:extLst>
          </p:cNvPr>
          <p:cNvSpPr txBox="1"/>
          <p:nvPr/>
        </p:nvSpPr>
        <p:spPr>
          <a:xfrm>
            <a:off x="1227763" y="1484909"/>
            <a:ext cx="101543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ar-DZ" sz="2400" dirty="0">
                <a:latin typeface="STC Bold" panose="01000500000000020006" pitchFamily="2" charset="-78"/>
                <a:cs typeface="STC Bold" panose="01000500000000020006" pitchFamily="2" charset="-78"/>
              </a:rPr>
              <a:t>في الجبر نستعمل مفهوم العلاقة لتحديد خاصية ما لعناصر هاته مجموعة فإما ان يكونا يتمتعان بالخاصية فنقول ان بينهما علاقة او لا يتمتعان بها فنقول انه ليس بينهما علاقة </a:t>
            </a:r>
            <a:endParaRPr lang="fr-FR" sz="2400" kern="1200" dirty="0">
              <a:solidFill>
                <a:schemeClr val="tx1"/>
              </a:solidFill>
              <a:latin typeface="STC Bold" panose="01000500000000020006" pitchFamily="2" charset="-78"/>
              <a:cs typeface="STC Bold" panose="01000500000000020006" pitchFamily="2" charset="-7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4E68535D-F6EF-968E-9C13-1A3FD0B5BD8C}"/>
                  </a:ext>
                </a:extLst>
              </p:cNvPr>
              <p:cNvSpPr txBox="1"/>
              <p:nvPr/>
            </p:nvSpPr>
            <p:spPr>
              <a:xfrm>
                <a:off x="2075383" y="2484394"/>
                <a:ext cx="9306684" cy="8926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 rtl="1"/>
                <a:r>
                  <a:rPr lang="ar-DZ" sz="2400" dirty="0">
                    <a:latin typeface="STC Bold" panose="01000500000000020006" pitchFamily="2" charset="-78"/>
                    <a:cs typeface="STC Bold" panose="01000500000000020006" pitchFamily="2" charset="-78"/>
                  </a:rPr>
                  <a:t>مثلا لتكن </a:t>
                </a:r>
                <a:r>
                  <a:rPr lang="fr-FR" sz="2400" dirty="0">
                    <a:latin typeface="STC Bold" panose="01000500000000020006" pitchFamily="2" charset="-78"/>
                    <a:cs typeface="STC Bold" panose="01000500000000020006" pitchFamily="2" charset="-78"/>
                  </a:rPr>
                  <a:t>S</a:t>
                </a:r>
                <a:r>
                  <a:rPr lang="ar-DZ" sz="2400" dirty="0">
                    <a:latin typeface="STC Bold" panose="01000500000000020006" pitchFamily="2" charset="-78"/>
                    <a:cs typeface="STC Bold" panose="01000500000000020006" pitchFamily="2" charset="-78"/>
                  </a:rPr>
                  <a:t> المجموعة التالية :</a:t>
                </a:r>
              </a:p>
              <a:p>
                <a:pPr algn="r" rt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0" i="1" kern="12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STC Bold" panose="01000500000000020006" pitchFamily="2" charset="-78"/>
                        </a:rPr>
                        <m:t>𝑆</m:t>
                      </m:r>
                      <m:r>
                        <a:rPr lang="fr-FR" sz="2400" b="0" i="1" kern="12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STC Bold" panose="01000500000000020006" pitchFamily="2" charset="-78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fr-FR" sz="2400" i="1" kern="12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STC Bold" panose="01000500000000020006" pitchFamily="2" charset="-78"/>
                            </a:rPr>
                          </m:ctrlPr>
                        </m:dPr>
                        <m:e>
                          <m:r>
                            <a:rPr lang="ar-DZ" sz="2400" b="0" i="1" kern="120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STC Bold" panose="01000500000000020006" pitchFamily="2" charset="-78"/>
                            </a:rPr>
                            <m:t>1</m:t>
                          </m:r>
                          <m:r>
                            <a:rPr lang="ar-DZ" sz="2400" b="0" i="1" kern="12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STC Bold" panose="01000500000000020006" pitchFamily="2" charset="-78"/>
                            </a:rPr>
                            <m:t>,</m:t>
                          </m:r>
                          <m:r>
                            <a:rPr lang="ar-DZ" sz="2400" b="0" i="1" kern="120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cs typeface="STC Bold" panose="01000500000000020006" pitchFamily="2" charset="-78"/>
                            </a:rPr>
                            <m:t>2</m:t>
                          </m:r>
                          <m:r>
                            <a:rPr lang="ar-DZ" sz="2400" b="0" i="1" kern="12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STC Bold" panose="01000500000000020006" pitchFamily="2" charset="-78"/>
                            </a:rPr>
                            <m:t>,</m:t>
                          </m:r>
                          <m:r>
                            <a:rPr lang="fr-FR" sz="2400" b="0" i="1" kern="120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STC Bold" panose="01000500000000020006" pitchFamily="2" charset="-78"/>
                            </a:rPr>
                            <m:t>𝐴</m:t>
                          </m:r>
                          <m:r>
                            <a:rPr lang="fr-FR" sz="2400" b="0" i="1" kern="12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STC Bold" panose="01000500000000020006" pitchFamily="2" charset="-78"/>
                            </a:rPr>
                            <m:t>,</m:t>
                          </m:r>
                          <m:r>
                            <a:rPr lang="fr-FR" sz="2400" b="0" i="1" kern="12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STC Bold" panose="01000500000000020006" pitchFamily="2" charset="-78"/>
                            </a:rPr>
                            <m:t>𝐵</m:t>
                          </m:r>
                          <m:r>
                            <a:rPr lang="fr-FR" sz="2400" b="0" i="1" kern="12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STC Bold" panose="01000500000000020006" pitchFamily="2" charset="-78"/>
                            </a:rPr>
                            <m:t>,</m:t>
                          </m:r>
                          <m:r>
                            <a:rPr lang="ar-DZ" sz="2400" b="0" i="1" kern="120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cs typeface="STC Bold" panose="01000500000000020006" pitchFamily="2" charset="-78"/>
                            </a:rPr>
                            <m:t>ي</m:t>
                          </m:r>
                          <m:r>
                            <a:rPr lang="ar-DZ" sz="2400" b="0" i="1" kern="12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STC Bold" panose="01000500000000020006" pitchFamily="2" charset="-78"/>
                            </a:rPr>
                            <m:t>, </m:t>
                          </m:r>
                          <m:r>
                            <a:rPr lang="ar-DZ" sz="2400" b="0" i="1" kern="12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STC Bold" panose="01000500000000020006" pitchFamily="2" charset="-78"/>
                            </a:rPr>
                            <m:t>ت</m:t>
                          </m:r>
                        </m:e>
                      </m:d>
                    </m:oMath>
                  </m:oMathPara>
                </a14:m>
                <a:endParaRPr lang="fr-FR" sz="2400" kern="1200" dirty="0">
                  <a:solidFill>
                    <a:schemeClr val="tx1"/>
                  </a:solidFill>
                  <a:latin typeface="STC Bold" panose="01000500000000020006" pitchFamily="2" charset="-78"/>
                  <a:cs typeface="STC Bold" panose="01000500000000020006" pitchFamily="2" charset="-78"/>
                </a:endParaRPr>
              </a:p>
            </p:txBody>
          </p:sp>
        </mc:Choice>
        <mc:Fallback xmlns="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4E68535D-F6EF-968E-9C13-1A3FD0B5BD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5383" y="2484394"/>
                <a:ext cx="9306684" cy="892617"/>
              </a:xfrm>
              <a:prstGeom prst="rect">
                <a:avLst/>
              </a:prstGeom>
              <a:blipFill>
                <a:blip r:embed="rId2"/>
                <a:stretch>
                  <a:fillRect t="-5479" r="-104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92CF0524-1837-ECA0-4968-6615504B53B3}"/>
                  </a:ext>
                </a:extLst>
              </p:cNvPr>
              <p:cNvSpPr txBox="1"/>
              <p:nvPr/>
            </p:nvSpPr>
            <p:spPr>
              <a:xfrm>
                <a:off x="2178122" y="3581459"/>
                <a:ext cx="9203946" cy="8760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 rtl="1"/>
                <a:r>
                  <a:rPr lang="ar-DZ" sz="2400" dirty="0">
                    <a:latin typeface="STC Bold" panose="01000500000000020006" pitchFamily="2" charset="-78"/>
                    <a:cs typeface="STC Bold" panose="01000500000000020006" pitchFamily="2" charset="-78"/>
                  </a:rPr>
                  <a:t>و لنعرف العلاقة التالية على </a:t>
                </a:r>
                <a:r>
                  <a:rPr lang="fr-FR" sz="2400" dirty="0">
                    <a:latin typeface="STC Bold" panose="01000500000000020006" pitchFamily="2" charset="-78"/>
                    <a:cs typeface="STC Bold" panose="01000500000000020006" pitchFamily="2" charset="-78"/>
                  </a:rPr>
                  <a:t>S</a:t>
                </a:r>
                <a:r>
                  <a:rPr lang="ar-DZ" sz="2400" dirty="0">
                    <a:latin typeface="STC Bold" panose="01000500000000020006" pitchFamily="2" charset="-78"/>
                    <a:cs typeface="STC Bold" panose="01000500000000020006" pitchFamily="2" charset="-78"/>
                  </a:rPr>
                  <a:t> : </a:t>
                </a:r>
              </a:p>
              <a:p>
                <a:pPr algn="r" rt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0" i="1" kern="12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fr-FR" sz="2400" b="0" i="1" kern="12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ℛ</m:t>
                      </m:r>
                      <m:r>
                        <a:rPr lang="fr-FR" sz="2400" b="0" i="1" kern="12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fr-FR" sz="2400" b="0" i="1" kern="12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⇔</m:t>
                      </m:r>
                      <m:r>
                        <a:rPr lang="fr-FR" sz="2400" b="0" i="1" kern="12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ar-DZ" sz="2400" b="0" i="1" kern="12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و</m:t>
                      </m:r>
                      <m:r>
                        <a:rPr lang="ar-DZ" sz="2400" b="0" i="1" kern="12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fr-FR" sz="2400" b="0" i="1" kern="12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ar-DZ" sz="2400" b="0" i="1" kern="12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ar-DZ" sz="2400" b="0" i="1" kern="12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اللون</m:t>
                      </m:r>
                      <m:r>
                        <a:rPr lang="ar-DZ" sz="2400" b="0" i="1" kern="12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ar-DZ" sz="2400" b="0" i="1" kern="12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نفس</m:t>
                      </m:r>
                      <m:r>
                        <a:rPr lang="ar-DZ" sz="2400" b="0" i="1" kern="12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ar-DZ" sz="2400" b="0" i="1" kern="12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من</m:t>
                      </m:r>
                      <m:r>
                        <a:rPr lang="fr-FR" sz="2400" b="0" i="1" kern="12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fr-FR" sz="2400" kern="1200" dirty="0">
                  <a:solidFill>
                    <a:schemeClr val="tx1"/>
                  </a:solidFill>
                  <a:latin typeface="STC Bold" panose="01000500000000020006" pitchFamily="2" charset="-78"/>
                  <a:cs typeface="STC Bold" panose="01000500000000020006" pitchFamily="2" charset="-78"/>
                </a:endParaRPr>
              </a:p>
            </p:txBody>
          </p:sp>
        </mc:Choice>
        <mc:Fallback xmlns="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92CF0524-1837-ECA0-4968-6615504B53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8122" y="3581459"/>
                <a:ext cx="9203946" cy="876074"/>
              </a:xfrm>
              <a:prstGeom prst="rect">
                <a:avLst/>
              </a:prstGeom>
              <a:blipFill>
                <a:blip r:embed="rId3"/>
                <a:stretch>
                  <a:fillRect t="-5594" r="-106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28A470F7-BF66-8294-CC10-0F7E21AA4F01}"/>
                  </a:ext>
                </a:extLst>
              </p:cNvPr>
              <p:cNvSpPr txBox="1"/>
              <p:nvPr/>
            </p:nvSpPr>
            <p:spPr>
              <a:xfrm>
                <a:off x="2871977" y="4457533"/>
                <a:ext cx="7713496" cy="8760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 rtl="1"/>
                <a:r>
                  <a:rPr lang="ar-DZ" sz="2400" dirty="0">
                    <a:latin typeface="STC Bold" panose="01000500000000020006" pitchFamily="2" charset="-78"/>
                    <a:cs typeface="STC Bold" panose="01000500000000020006" pitchFamily="2" charset="-78"/>
                  </a:rPr>
                  <a:t>عند إذن لدينا :</a:t>
                </a:r>
              </a:p>
              <a:p>
                <a:pPr algn="r" rt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0" i="1" kern="120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fr-FR" sz="2400" b="0" i="1" kern="12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ℛ</m:t>
                      </m:r>
                      <m:r>
                        <a:rPr lang="fr-FR" sz="2400" b="0" i="1" kern="120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fr-FR" sz="2400" b="0" i="1" kern="12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ar-DZ" sz="2400" b="0" i="1" kern="12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</m:t>
                      </m:r>
                      <m:r>
                        <a:rPr lang="fr-FR" sz="2400" b="0" i="1" kern="12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r>
                        <a:rPr lang="fr-FR" sz="2400" b="0" i="1" kern="1200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fr-FR" sz="2400" b="0" i="1" kern="12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ℛ</m:t>
                      </m:r>
                      <m:r>
                        <a:rPr lang="ar-DZ" sz="2400" b="0" i="1" kern="1200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ي</m:t>
                      </m:r>
                      <m:r>
                        <a:rPr lang="ar-DZ" sz="2400" b="0" i="1" kern="12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</m:t>
                      </m:r>
                      <m:r>
                        <a:rPr lang="fr-FR" sz="2400" b="0" i="1" kern="1200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fr-FR" sz="2400" b="0" i="1" kern="12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ℛ</m:t>
                      </m:r>
                      <m:r>
                        <a:rPr lang="ar-DZ" sz="2400" b="0" i="1" kern="12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ت</m:t>
                      </m:r>
                      <m:r>
                        <a:rPr lang="ar-DZ" sz="2400" b="0" i="1" kern="12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fr-FR" sz="2400" kern="1200" dirty="0">
                  <a:solidFill>
                    <a:schemeClr val="tx1"/>
                  </a:solidFill>
                  <a:latin typeface="STC Bold" panose="01000500000000020006" pitchFamily="2" charset="-78"/>
                  <a:cs typeface="STC Bold" panose="01000500000000020006" pitchFamily="2" charset="-78"/>
                </a:endParaRPr>
              </a:p>
            </p:txBody>
          </p:sp>
        </mc:Choice>
        <mc:Fallback xmlns="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28A470F7-BF66-8294-CC10-0F7E21AA4F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1977" y="4457533"/>
                <a:ext cx="7713496" cy="876074"/>
              </a:xfrm>
              <a:prstGeom prst="rect">
                <a:avLst/>
              </a:prstGeom>
              <a:blipFill>
                <a:blip r:embed="rId4"/>
                <a:stretch>
                  <a:fillRect t="-5556" r="-126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4" name="Encre 13">
                <a:extLst>
                  <a:ext uri="{FF2B5EF4-FFF2-40B4-BE49-F238E27FC236}">
                    <a16:creationId xmlns:a16="http://schemas.microsoft.com/office/drawing/2014/main" id="{37E67274-6328-308B-1F66-08C4A6E0F6CE}"/>
                  </a:ext>
                </a:extLst>
              </p14:cNvPr>
              <p14:cNvContentPartPr/>
              <p14:nvPr/>
            </p14:nvContentPartPr>
            <p14:xfrm>
              <a:off x="7514389" y="4902729"/>
              <a:ext cx="265680" cy="357480"/>
            </p14:xfrm>
          </p:contentPart>
        </mc:Choice>
        <mc:Fallback xmlns="">
          <p:pic>
            <p:nvPicPr>
              <p:cNvPr id="14" name="Encre 13">
                <a:extLst>
                  <a:ext uri="{FF2B5EF4-FFF2-40B4-BE49-F238E27FC236}">
                    <a16:creationId xmlns:a16="http://schemas.microsoft.com/office/drawing/2014/main" id="{37E67274-6328-308B-1F66-08C4A6E0F6C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508269" y="4896609"/>
                <a:ext cx="277920" cy="369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34394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  <p:bldP spid="9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4D45E86D-7832-CEB1-EC67-53FE0FEA677D}"/>
              </a:ext>
            </a:extLst>
          </p:cNvPr>
          <p:cNvSpPr txBox="1"/>
          <p:nvPr/>
        </p:nvSpPr>
        <p:spPr>
          <a:xfrm>
            <a:off x="10033221" y="71562"/>
            <a:ext cx="21587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r-DZ" sz="3600" kern="1200" dirty="0">
                <a:solidFill>
                  <a:srgbClr val="2E2BA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TC Bold" panose="01000500000000020006" pitchFamily="2" charset="-78"/>
                <a:cs typeface="STC Bold" panose="01000500000000020006" pitchFamily="2" charset="-78"/>
              </a:rPr>
              <a:t>قابلية العد </a:t>
            </a:r>
            <a:endParaRPr lang="fr-FR" sz="3600" kern="1200" dirty="0">
              <a:solidFill>
                <a:srgbClr val="2E2BA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TC Bold" panose="01000500000000020006" pitchFamily="2" charset="-78"/>
              <a:cs typeface="STC Bold" panose="01000500000000020006" pitchFamily="2" charset="-7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C747BD73-9230-E1B4-9B37-AC4E92879AC1}"/>
                  </a:ext>
                </a:extLst>
              </p:cNvPr>
              <p:cNvSpPr txBox="1"/>
              <p:nvPr/>
            </p:nvSpPr>
            <p:spPr>
              <a:xfrm>
                <a:off x="1170665" y="973550"/>
                <a:ext cx="3854068" cy="29847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fr-F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fr-FR" sz="2000" b="0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fr-FR" sz="2000" b="0" i="0" smtClean="0">
                              <a:latin typeface="Cambria Math" panose="02040503050406030204" pitchFamily="18" charset="0"/>
                            </a:rPr>
                            <m:t> , </m:t>
                          </m:r>
                          <m:r>
                            <m:rPr>
                              <m:sty m:val="p"/>
                            </m:rPr>
                            <a:rPr lang="fr-FR" sz="2000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  <m:r>
                            <a:rPr lang="fr-FR" sz="20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fr-FR" sz="2000" b="0" i="0" smtClean="0">
                              <a:latin typeface="Cambria Math" panose="02040503050406030204" pitchFamily="18" charset="0"/>
                            </a:rPr>
                            <m:t>nx</m:t>
                          </m:r>
                          <m:r>
                            <a:rPr lang="fr-FR" sz="2000" b="0" i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fr-FR" sz="20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  <m:f>
                            <m:fPr>
                              <m:ctrlPr>
                                <a:rPr lang="fr-F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fr-FR" sz="2000" b="0" i="0" smtClean="0">
                                  <a:latin typeface="Cambria Math" panose="02040503050406030204" pitchFamily="18" charset="0"/>
                                </a:rPr>
                                <m:t>nx</m:t>
                              </m:r>
                            </m:num>
                            <m:den>
                              <m:r>
                                <a:rPr lang="fr-FR" sz="2000" b="0" i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fr-FR" sz="2000" b="0" i="0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fr-FR" sz="2000" b="0" i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lang="fr-FR" sz="2000" b="0" i="0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fr-F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 ,</m:t>
                          </m:r>
                          <m:func>
                            <m:funcPr>
                              <m:ctrlPr>
                                <a:rPr lang="fr-F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fr-FR" sz="2000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fr-FR" sz="2000" b="0" i="1" smtClean="0">
                                  <a:latin typeface="Cambria Math" panose="02040503050406030204" pitchFamily="18" charset="0"/>
                                </a:rPr>
                                <m:t>𝑛𝑥</m:t>
                              </m:r>
                              <m:r>
                                <a:rPr lang="fr-FR" sz="20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fr-FR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fr-FR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func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∧</m:t>
                          </m:r>
                          <m:func>
                            <m:funcPr>
                              <m:ctrlPr>
                                <a:rPr lang="fr-FR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fr-FR" sz="20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fr-FR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𝑛𝑥</m:t>
                                  </m:r>
                                </m:num>
                                <m:den>
                                  <m:r>
                                    <a:rPr lang="fr-FR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func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lang="fr-FR" sz="2000" b="0" dirty="0">
                  <a:ea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={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 , 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𝑛𝑥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ℤ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fr-FR" sz="2000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={</m:t>
                      </m:r>
                      <m:f>
                        <m:fPr>
                          <m:ctrlP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,  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ℤ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fr-FR" sz="2000" dirty="0"/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C747BD73-9230-E1B4-9B37-AC4E92879A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0665" y="973550"/>
                <a:ext cx="3854068" cy="298472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0CF3FE03-6BBD-7901-3871-8CD335A9E391}"/>
                  </a:ext>
                </a:extLst>
              </p:cNvPr>
              <p:cNvSpPr txBox="1"/>
              <p:nvPr/>
            </p:nvSpPr>
            <p:spPr>
              <a:xfrm>
                <a:off x="2300561" y="3364209"/>
                <a:ext cx="9582271" cy="21114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 rtl="1">
                  <a:lnSpc>
                    <a:spcPct val="150000"/>
                  </a:lnSpc>
                </a:pPr>
                <a:r>
                  <a:rPr lang="ar-DZ" dirty="0">
                    <a:latin typeface="STC Bold" panose="01000500000000020006" pitchFamily="2" charset="-78"/>
                    <a:cs typeface="STC Bold" panose="01000500000000020006" pitchFamily="2" charset="-78"/>
                  </a:rPr>
                  <a:t>نضع </a:t>
                </a:r>
              </a:p>
              <a:p>
                <a:pPr algn="r" rtl="1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800" b="0" i="1" smtClean="0">
                          <a:latin typeface="Cambria Math" panose="02040503050406030204" pitchFamily="18" charset="0"/>
                          <a:cs typeface="STC Bold" panose="01000500000000020006" pitchFamily="2" charset="-78"/>
                        </a:rPr>
                        <m:t>𝑔</m:t>
                      </m:r>
                      <m:r>
                        <a:rPr lang="fr-FR" sz="1800" b="0" i="1" smtClean="0">
                          <a:latin typeface="Cambria Math" panose="02040503050406030204" pitchFamily="18" charset="0"/>
                          <a:cs typeface="STC Bold" panose="01000500000000020006" pitchFamily="2" charset="-78"/>
                        </a:rPr>
                        <m:t>:</m:t>
                      </m:r>
                      <m:r>
                        <a:rPr lang="fr-FR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TC Bold" panose="01000500000000020006" pitchFamily="2" charset="-78"/>
                        </a:rPr>
                        <m:t>ℤ</m:t>
                      </m:r>
                      <m:r>
                        <a:rPr lang="fr-FR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TC Bold" panose="01000500000000020006" pitchFamily="2" charset="-78"/>
                        </a:rPr>
                        <m:t>→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  <a:cs typeface="STC Bold" panose="01000500000000020006" pitchFamily="2" charset="-78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  <a:cs typeface="STC Bold" panose="01000500000000020006" pitchFamily="2" charset="-78"/>
                            </a:rPr>
                            <m:t>𝐸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  <a:cs typeface="STC Bold" panose="01000500000000020006" pitchFamily="2" charset="-78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fr-FR" sz="1800" b="0" dirty="0">
                  <a:latin typeface="STC Bold" panose="01000500000000020006" pitchFamily="2" charset="-78"/>
                  <a:ea typeface="Cambria Math" panose="02040503050406030204" pitchFamily="18" charset="0"/>
                  <a:cs typeface="STC Bold" panose="01000500000000020006" pitchFamily="2" charset="-78"/>
                </a:endParaRPr>
              </a:p>
              <a:p>
                <a:pPr algn="r" rtl="1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TC Bold" panose="01000500000000020006" pitchFamily="2" charset="-78"/>
                        </a:rPr>
                        <m:t>𝑘</m:t>
                      </m:r>
                      <m:r>
                        <a:rPr lang="fr-FR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TC Bold" panose="01000500000000020006" pitchFamily="2" charset="-78"/>
                        </a:rPr>
                        <m:t>↦</m:t>
                      </m:r>
                      <m:r>
                        <a:rPr lang="fr-FR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TC Bold" panose="01000500000000020006" pitchFamily="2" charset="-78"/>
                        </a:rPr>
                        <m:t>𝑔</m:t>
                      </m:r>
                      <m:d>
                        <m:dPr>
                          <m:ctrlPr>
                            <a:rPr lang="fr-FR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TC Bold" panose="01000500000000020006" pitchFamily="2" charset="-78"/>
                            </a:rPr>
                          </m:ctrlPr>
                        </m:dPr>
                        <m:e>
                          <m:r>
                            <a:rPr lang="fr-FR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TC Bold" panose="01000500000000020006" pitchFamily="2" charset="-78"/>
                            </a:rPr>
                            <m:t>𝑘</m:t>
                          </m:r>
                        </m:e>
                      </m:d>
                      <m:r>
                        <a:rPr lang="fr-FR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TC Bold" panose="01000500000000020006" pitchFamily="2" charset="-78"/>
                        </a:rPr>
                        <m:t>=</m:t>
                      </m:r>
                      <m:f>
                        <m:fPr>
                          <m:ctrlP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fr-FR" sz="1800" b="0" dirty="0">
                  <a:latin typeface="STC Bold" panose="01000500000000020006" pitchFamily="2" charset="-78"/>
                  <a:ea typeface="Cambria Math" panose="02040503050406030204" pitchFamily="18" charset="0"/>
                  <a:cs typeface="STC Bold" panose="01000500000000020006" pitchFamily="2" charset="-78"/>
                </a:endParaRPr>
              </a:p>
              <a:p>
                <a:pPr indent="1344613" algn="r" rtl="1">
                  <a:lnSpc>
                    <a:spcPct val="150000"/>
                  </a:lnSpc>
                </a:pPr>
                <a:r>
                  <a:rPr lang="ar-DZ" dirty="0">
                    <a:latin typeface="STC Bold" panose="01000500000000020006" pitchFamily="2" charset="-78"/>
                    <a:ea typeface="Cambria Math" panose="02040503050406030204" pitchFamily="18" charset="0"/>
                    <a:cs typeface="STC Bold" panose="01000500000000020006" pitchFamily="2" charset="-78"/>
                  </a:rPr>
                  <a:t>و نبين انه تقابل</a:t>
                </a:r>
                <a:endParaRPr lang="fr-FR" sz="1800" b="0" dirty="0">
                  <a:latin typeface="STC Bold" panose="01000500000000020006" pitchFamily="2" charset="-78"/>
                  <a:ea typeface="Cambria Math" panose="02040503050406030204" pitchFamily="18" charset="0"/>
                  <a:cs typeface="STC Bold" panose="01000500000000020006" pitchFamily="2" charset="-78"/>
                </a:endParaRPr>
              </a:p>
            </p:txBody>
          </p:sp>
        </mc:Choice>
        <mc:Fallback xmlns="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0CF3FE03-6BBD-7901-3871-8CD335A9E3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0561" y="3364209"/>
                <a:ext cx="9582271" cy="2111475"/>
              </a:xfrm>
              <a:prstGeom prst="rect">
                <a:avLst/>
              </a:prstGeom>
              <a:blipFill>
                <a:blip r:embed="rId3"/>
                <a:stretch>
                  <a:fillRect r="-573" b="-260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9B3B9DA0-96C3-E313-9CC8-8C4B8FD4C44B}"/>
                  </a:ext>
                </a:extLst>
              </p:cNvPr>
              <p:cNvSpPr txBox="1"/>
              <p:nvPr/>
            </p:nvSpPr>
            <p:spPr>
              <a:xfrm>
                <a:off x="810073" y="5792970"/>
                <a:ext cx="887393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 algn="r" rtl="1">
                  <a:buFont typeface="+mj-lt"/>
                  <a:buAutoNum type="arabicPeriod" startAt="2"/>
                </a:pPr>
                <a14:m>
                  <m:oMath xmlns:m="http://schemas.openxmlformats.org/officeDocument/2006/math">
                    <m:nary>
                      <m:naryPr>
                        <m:chr m:val="⋃"/>
                        <m:supHide m:val="on"/>
                        <m:ctrlPr>
                          <a:rPr lang="fr-FR" sz="20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fr-FR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fr-F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m:rPr>
                            <m:brk m:alnAt="7"/>
                          </m:rPr>
                          <a:rPr lang="fr-F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ℕ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fr-FR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2000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fr-FR" sz="2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r>
                  <a:rPr lang="ar-DZ" sz="2000" dirty="0">
                    <a:latin typeface="STC Bold" panose="01000500000000020006" pitchFamily="2" charset="-78"/>
                    <a:cs typeface="STC Bold" panose="01000500000000020006" pitchFamily="2" charset="-78"/>
                  </a:rPr>
                  <a:t>هو اتحاد قابل للعد لمجموعات قابلة للعد اذن هو قابل للعد ( تبرهن بالتراجع)</a:t>
                </a:r>
                <a:endParaRPr lang="fr-FR" sz="2000" dirty="0">
                  <a:latin typeface="STC Bold" panose="01000500000000020006" pitchFamily="2" charset="-78"/>
                  <a:cs typeface="STC Bold" panose="01000500000000020006" pitchFamily="2" charset="-78"/>
                </a:endParaRPr>
              </a:p>
            </p:txBody>
          </p:sp>
        </mc:Choice>
        <mc:Fallback xmlns="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9B3B9DA0-96C3-E313-9CC8-8C4B8FD4C4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073" y="5792970"/>
                <a:ext cx="8873936" cy="400110"/>
              </a:xfrm>
              <a:prstGeom prst="rect">
                <a:avLst/>
              </a:prstGeom>
              <a:blipFill>
                <a:blip r:embed="rId4"/>
                <a:stretch>
                  <a:fillRect l="-69" t="-89394" r="-755" b="-14090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56946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build="p"/>
      <p:bldP spid="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3FAAB70D-D1D1-FC6A-6023-F5F535F4267A}"/>
              </a:ext>
            </a:extLst>
          </p:cNvPr>
          <p:cNvSpPr txBox="1"/>
          <p:nvPr/>
        </p:nvSpPr>
        <p:spPr>
          <a:xfrm>
            <a:off x="10263987" y="0"/>
            <a:ext cx="1828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ar-DZ" sz="4000" dirty="0">
                <a:solidFill>
                  <a:srgbClr val="2E2BA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TC Bold" panose="01000500000000020006" pitchFamily="2" charset="-78"/>
                <a:cs typeface="STC Bold" panose="01000500000000020006" pitchFamily="2" charset="-78"/>
              </a:rPr>
              <a:t>الزمر :</a:t>
            </a:r>
            <a:endParaRPr lang="fr-FR" sz="4000" kern="1200" dirty="0">
              <a:solidFill>
                <a:srgbClr val="2E2BA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TC Bold" panose="01000500000000020006" pitchFamily="2" charset="-78"/>
              <a:cs typeface="STC Bold" panose="01000500000000020006" pitchFamily="2" charset="-7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8AB94221-4B7C-0A48-FB84-EC6363B051EF}"/>
                  </a:ext>
                </a:extLst>
              </p:cNvPr>
              <p:cNvSpPr txBox="1"/>
              <p:nvPr/>
            </p:nvSpPr>
            <p:spPr>
              <a:xfrm>
                <a:off x="2012909" y="1666171"/>
                <a:ext cx="9610405" cy="22467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 rtl="1"/>
                <a:r>
                  <a:rPr lang="ar-DZ" sz="2000" dirty="0">
                    <a:latin typeface="STC Bold" panose="01000500000000020006" pitchFamily="2" charset="-78"/>
                    <a:cs typeface="STC Bold" panose="01000500000000020006" pitchFamily="2" charset="-78"/>
                  </a:rPr>
                  <a:t>لتكن </a:t>
                </a:r>
                <a:r>
                  <a:rPr lang="fr-FR" sz="2000" dirty="0">
                    <a:latin typeface="STC Bold" panose="01000500000000020006" pitchFamily="2" charset="-78"/>
                    <a:cs typeface="STC Bold" panose="01000500000000020006" pitchFamily="2" charset="-78"/>
                  </a:rPr>
                  <a:t>G </a:t>
                </a:r>
                <a:r>
                  <a:rPr lang="ar-DZ" sz="2000" dirty="0">
                    <a:latin typeface="STC Bold" panose="01000500000000020006" pitchFamily="2" charset="-78"/>
                    <a:cs typeface="STC Bold" panose="01000500000000020006" pitchFamily="2" charset="-78"/>
                  </a:rPr>
                  <a:t>مجموعة غير خالية مزودة بعملية داخلية * نقول ان </a:t>
                </a:r>
                <a:r>
                  <a:rPr lang="fr-FR" sz="2000" dirty="0">
                    <a:latin typeface="STC Bold" panose="01000500000000020006" pitchFamily="2" charset="-78"/>
                    <a:cs typeface="STC Bold" panose="01000500000000020006" pitchFamily="2" charset="-78"/>
                  </a:rPr>
                  <a:t>(G *) </a:t>
                </a:r>
                <a:r>
                  <a:rPr lang="ar-DZ" sz="2000" dirty="0">
                    <a:latin typeface="STC Bold" panose="01000500000000020006" pitchFamily="2" charset="-78"/>
                    <a:cs typeface="STC Bold" panose="01000500000000020006" pitchFamily="2" charset="-78"/>
                  </a:rPr>
                  <a:t>تتمتع ببنية زمرة اذا تحققت الشروط التالية : </a:t>
                </a:r>
              </a:p>
              <a:p>
                <a:pPr marL="285750" indent="-285750" algn="r" rtl="1">
                  <a:buFont typeface="Wingdings" panose="05000000000000000000" pitchFamily="2" charset="2"/>
                  <a:buChar char="v"/>
                </a:pPr>
                <a:r>
                  <a:rPr lang="ar-DZ" sz="2000" kern="1200" dirty="0">
                    <a:solidFill>
                      <a:schemeClr val="tx1"/>
                    </a:solidFill>
                    <a:latin typeface="STC Bold" panose="01000500000000020006" pitchFamily="2" charset="-78"/>
                    <a:cs typeface="STC Bold" panose="01000500000000020006" pitchFamily="2" charset="-78"/>
                  </a:rPr>
                  <a:t>*تجميعية </a:t>
                </a:r>
                <a14:m>
                  <m:oMath xmlns:m="http://schemas.openxmlformats.org/officeDocument/2006/math">
                    <m:r>
                      <a:rPr lang="ar-DZ" sz="2000" i="1" kern="12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STC Bold" panose="01000500000000020006" pitchFamily="2" charset="-78"/>
                      </a:rPr>
                      <m:t>∀</m:t>
                    </m:r>
                    <m:r>
                      <a:rPr lang="fr-FR" sz="2000" b="0" i="1" kern="12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STC Bold" panose="01000500000000020006" pitchFamily="2" charset="-78"/>
                      </a:rPr>
                      <m:t>𝑥</m:t>
                    </m:r>
                    <m:r>
                      <a:rPr lang="fr-FR" sz="2000" b="0" i="1" kern="12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STC Bold" panose="01000500000000020006" pitchFamily="2" charset="-78"/>
                      </a:rPr>
                      <m:t>,</m:t>
                    </m:r>
                    <m:r>
                      <a:rPr lang="fr-FR" sz="2000" b="0" i="1" kern="12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STC Bold" panose="01000500000000020006" pitchFamily="2" charset="-78"/>
                      </a:rPr>
                      <m:t>𝑦</m:t>
                    </m:r>
                    <m:r>
                      <a:rPr lang="fr-FR" sz="2000" b="0" i="1" kern="12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STC Bold" panose="01000500000000020006" pitchFamily="2" charset="-78"/>
                      </a:rPr>
                      <m:t>,</m:t>
                    </m:r>
                    <m:r>
                      <a:rPr lang="fr-FR" sz="2000" b="0" i="1" kern="12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STC Bold" panose="01000500000000020006" pitchFamily="2" charset="-78"/>
                      </a:rPr>
                      <m:t>𝑧</m:t>
                    </m:r>
                    <m:r>
                      <a:rPr lang="fr-FR" sz="2000" b="0" i="1" kern="12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STC Bold" panose="01000500000000020006" pitchFamily="2" charset="-78"/>
                      </a:rPr>
                      <m:t>∈</m:t>
                    </m:r>
                    <m:r>
                      <a:rPr lang="fr-FR" sz="2000" b="0" i="1" kern="12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STC Bold" panose="01000500000000020006" pitchFamily="2" charset="-78"/>
                      </a:rPr>
                      <m:t>𝐺</m:t>
                    </m:r>
                    <m:r>
                      <a:rPr lang="fr-FR" sz="2000" b="0" i="1" kern="12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STC Bold" panose="01000500000000020006" pitchFamily="2" charset="-78"/>
                      </a:rPr>
                      <m:t>    </m:t>
                    </m:r>
                    <m:d>
                      <m:dPr>
                        <m:ctrlPr>
                          <a:rPr lang="fr-FR" sz="2000" b="0" i="1" kern="12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TC Bold" panose="01000500000000020006" pitchFamily="2" charset="-78"/>
                          </a:rPr>
                        </m:ctrlPr>
                      </m:dPr>
                      <m:e>
                        <m:r>
                          <a:rPr lang="fr-FR" sz="2000" b="0" i="1" kern="12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TC Bold" panose="01000500000000020006" pitchFamily="2" charset="-78"/>
                          </a:rPr>
                          <m:t>𝑥</m:t>
                        </m:r>
                        <m:r>
                          <a:rPr lang="fr-FR" sz="2000" b="0" i="1" kern="12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TC Bold" panose="01000500000000020006" pitchFamily="2" charset="-78"/>
                          </a:rPr>
                          <m:t>∗</m:t>
                        </m:r>
                        <m:r>
                          <a:rPr lang="fr-FR" sz="2000" b="0" i="1" kern="12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TC Bold" panose="01000500000000020006" pitchFamily="2" charset="-78"/>
                          </a:rPr>
                          <m:t>𝑦</m:t>
                        </m:r>
                      </m:e>
                    </m:d>
                    <m:r>
                      <a:rPr lang="fr-FR" sz="2000" b="0" i="1" kern="12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STC Bold" panose="01000500000000020006" pitchFamily="2" charset="-78"/>
                      </a:rPr>
                      <m:t>∗</m:t>
                    </m:r>
                    <m:r>
                      <a:rPr lang="fr-FR" sz="2000" b="0" i="1" kern="12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STC Bold" panose="01000500000000020006" pitchFamily="2" charset="-78"/>
                      </a:rPr>
                      <m:t>𝑧</m:t>
                    </m:r>
                    <m:r>
                      <a:rPr lang="fr-FR" sz="2000" b="0" i="1" kern="12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STC Bold" panose="01000500000000020006" pitchFamily="2" charset="-78"/>
                      </a:rPr>
                      <m:t>=</m:t>
                    </m:r>
                    <m:r>
                      <a:rPr lang="fr-FR" sz="2000" b="0" i="1" kern="12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STC Bold" panose="01000500000000020006" pitchFamily="2" charset="-78"/>
                      </a:rPr>
                      <m:t>𝑥</m:t>
                    </m:r>
                    <m:r>
                      <a:rPr lang="fr-FR" sz="2000" b="0" i="1" kern="12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STC Bold" panose="01000500000000020006" pitchFamily="2" charset="-78"/>
                      </a:rPr>
                      <m:t>∗</m:t>
                    </m:r>
                    <m:d>
                      <m:dPr>
                        <m:ctrlPr>
                          <a:rPr lang="fr-FR" sz="2000" b="0" i="1" kern="12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TC Bold" panose="01000500000000020006" pitchFamily="2" charset="-78"/>
                          </a:rPr>
                        </m:ctrlPr>
                      </m:dPr>
                      <m:e>
                        <m:r>
                          <a:rPr lang="fr-FR" sz="2000" b="0" i="1" kern="12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TC Bold" panose="01000500000000020006" pitchFamily="2" charset="-78"/>
                          </a:rPr>
                          <m:t>𝑦</m:t>
                        </m:r>
                        <m:r>
                          <a:rPr lang="fr-FR" sz="2000" b="0" i="1" kern="12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TC Bold" panose="01000500000000020006" pitchFamily="2" charset="-78"/>
                          </a:rPr>
                          <m:t>∗</m:t>
                        </m:r>
                        <m:r>
                          <a:rPr lang="fr-FR" sz="2000" b="0" i="1" kern="12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TC Bold" panose="01000500000000020006" pitchFamily="2" charset="-78"/>
                          </a:rPr>
                          <m:t>𝑧</m:t>
                        </m:r>
                      </m:e>
                    </m:d>
                    <m:r>
                      <a:rPr lang="fr-FR" sz="2000" b="0" i="1" kern="12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STC Bold" panose="01000500000000020006" pitchFamily="2" charset="-78"/>
                      </a:rPr>
                      <m:t>                       </m:t>
                    </m:r>
                  </m:oMath>
                </a14:m>
                <a:r>
                  <a:rPr lang="ar-DZ" sz="2000" kern="1200" dirty="0">
                    <a:solidFill>
                      <a:schemeClr val="tx1"/>
                    </a:solidFill>
                    <a:latin typeface="STC Bold" panose="01000500000000020006" pitchFamily="2" charset="-78"/>
                    <a:cs typeface="STC Bold" panose="01000500000000020006" pitchFamily="2" charset="-78"/>
                  </a:rPr>
                  <a:t> </a:t>
                </a:r>
                <a:endParaRPr lang="fr-FR" sz="2000" kern="1200" dirty="0">
                  <a:solidFill>
                    <a:schemeClr val="tx1"/>
                  </a:solidFill>
                  <a:latin typeface="STC Bold" panose="01000500000000020006" pitchFamily="2" charset="-78"/>
                  <a:cs typeface="STC Bold" panose="01000500000000020006" pitchFamily="2" charset="-78"/>
                </a:endParaRPr>
              </a:p>
              <a:p>
                <a:pPr marL="285750" indent="-285750" algn="r" rtl="1">
                  <a:buFont typeface="Wingdings" panose="05000000000000000000" pitchFamily="2" charset="2"/>
                  <a:buChar char="v"/>
                </a:pPr>
                <a:r>
                  <a:rPr lang="ar-DZ" sz="2000" dirty="0">
                    <a:latin typeface="STC Bold" panose="01000500000000020006" pitchFamily="2" charset="-78"/>
                    <a:cs typeface="STC Bold" panose="01000500000000020006" pitchFamily="2" charset="-78"/>
                  </a:rPr>
                  <a:t>*تقبل عنصر نظير </a:t>
                </a:r>
                <a14:m>
                  <m:oMath xmlns:m="http://schemas.openxmlformats.org/officeDocument/2006/math">
                    <m:r>
                      <a:rPr lang="ar-DZ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TC Bold" panose="01000500000000020006" pitchFamily="2" charset="-78"/>
                      </a:rPr>
                      <m:t>∃</m:t>
                    </m:r>
                    <m:r>
                      <a:rPr lang="fr-F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TC Bold" panose="01000500000000020006" pitchFamily="2" charset="-78"/>
                      </a:rPr>
                      <m:t>𝑒</m:t>
                    </m:r>
                    <m:r>
                      <a:rPr lang="fr-F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TC Bold" panose="01000500000000020006" pitchFamily="2" charset="-78"/>
                      </a:rPr>
                      <m:t>∈</m:t>
                    </m:r>
                    <m:r>
                      <a:rPr lang="fr-F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TC Bold" panose="01000500000000020006" pitchFamily="2" charset="-78"/>
                      </a:rPr>
                      <m:t>𝐺</m:t>
                    </m:r>
                    <m:r>
                      <a:rPr lang="fr-F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TC Bold" panose="01000500000000020006" pitchFamily="2" charset="-78"/>
                      </a:rPr>
                      <m:t> ,    ∀</m:t>
                    </m:r>
                    <m:r>
                      <a:rPr lang="fr-F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TC Bold" panose="01000500000000020006" pitchFamily="2" charset="-78"/>
                      </a:rPr>
                      <m:t>𝑥</m:t>
                    </m:r>
                    <m:r>
                      <a:rPr lang="fr-F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TC Bold" panose="01000500000000020006" pitchFamily="2" charset="-78"/>
                      </a:rPr>
                      <m:t>∈</m:t>
                    </m:r>
                    <m:r>
                      <a:rPr lang="fr-F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TC Bold" panose="01000500000000020006" pitchFamily="2" charset="-78"/>
                      </a:rPr>
                      <m:t>𝐺</m:t>
                    </m:r>
                    <m:r>
                      <a:rPr lang="fr-F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TC Bold" panose="01000500000000020006" pitchFamily="2" charset="-78"/>
                      </a:rPr>
                      <m:t>   </m:t>
                    </m:r>
                    <m:r>
                      <a:rPr lang="fr-F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TC Bold" panose="01000500000000020006" pitchFamily="2" charset="-78"/>
                      </a:rPr>
                      <m:t>𝑥</m:t>
                    </m:r>
                    <m:r>
                      <a:rPr lang="fr-F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TC Bold" panose="01000500000000020006" pitchFamily="2" charset="-78"/>
                      </a:rPr>
                      <m:t>∗</m:t>
                    </m:r>
                    <m:r>
                      <a:rPr lang="fr-F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TC Bold" panose="01000500000000020006" pitchFamily="2" charset="-78"/>
                      </a:rPr>
                      <m:t>𝑒</m:t>
                    </m:r>
                    <m:r>
                      <a:rPr lang="fr-F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TC Bold" panose="01000500000000020006" pitchFamily="2" charset="-78"/>
                      </a:rPr>
                      <m:t>=</m:t>
                    </m:r>
                    <m:r>
                      <a:rPr lang="fr-F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TC Bold" panose="01000500000000020006" pitchFamily="2" charset="-78"/>
                      </a:rPr>
                      <m:t>𝑥</m:t>
                    </m:r>
                    <m:r>
                      <a:rPr lang="fr-F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TC Bold" panose="01000500000000020006" pitchFamily="2" charset="-78"/>
                      </a:rPr>
                      <m:t>                             </m:t>
                    </m:r>
                  </m:oMath>
                </a14:m>
                <a:endParaRPr lang="fr-FR" sz="2000" kern="1200" dirty="0">
                  <a:solidFill>
                    <a:schemeClr val="tx1"/>
                  </a:solidFill>
                  <a:latin typeface="STC Bold" panose="01000500000000020006" pitchFamily="2" charset="-78"/>
                  <a:cs typeface="STC Bold" panose="01000500000000020006" pitchFamily="2" charset="-78"/>
                </a:endParaRPr>
              </a:p>
              <a:p>
                <a:pPr marL="285750" indent="-285750" algn="r" rtl="1">
                  <a:buFont typeface="Wingdings" panose="05000000000000000000" pitchFamily="2" charset="2"/>
                  <a:buChar char="v"/>
                </a:pPr>
                <a:r>
                  <a:rPr lang="ar-DZ" sz="2000" dirty="0">
                    <a:latin typeface="STC Bold" panose="01000500000000020006" pitchFamily="2" charset="-78"/>
                    <a:cs typeface="STC Bold" panose="01000500000000020006" pitchFamily="2" charset="-78"/>
                  </a:rPr>
                  <a:t>العنصر النظير موجود    </a:t>
                </a:r>
                <a:r>
                  <a:rPr lang="fr-FR" sz="2000" dirty="0">
                    <a:latin typeface="STC Bold" panose="01000500000000020006" pitchFamily="2" charset="-78"/>
                    <a:cs typeface="STC Bold" panose="01000500000000020006" pitchFamily="2" charset="-78"/>
                  </a:rPr>
                  <a:t> </a:t>
                </a:r>
                <a:r>
                  <a:rPr lang="ar-DZ" sz="2000" dirty="0">
                    <a:latin typeface="STC Bold" panose="01000500000000020006" pitchFamily="2" charset="-78"/>
                    <a:cs typeface="STC Bold" panose="01000500000000020006" pitchFamily="2" charset="-78"/>
                  </a:rPr>
                  <a:t>   </a:t>
                </a:r>
                <a14:m>
                  <m:oMath xmlns:m="http://schemas.openxmlformats.org/officeDocument/2006/math">
                    <m:r>
                      <a:rPr lang="ar-DZ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TC Bold" panose="01000500000000020006" pitchFamily="2" charset="-78"/>
                      </a:rPr>
                      <m:t>∀</m:t>
                    </m:r>
                    <m:r>
                      <a:rPr lang="fr-F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TC Bold" panose="01000500000000020006" pitchFamily="2" charset="-78"/>
                      </a:rPr>
                      <m:t>𝑥</m:t>
                    </m:r>
                    <m:r>
                      <a:rPr lang="fr-F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TC Bold" panose="01000500000000020006" pitchFamily="2" charset="-78"/>
                      </a:rPr>
                      <m:t>∈</m:t>
                    </m:r>
                    <m:r>
                      <a:rPr lang="fr-F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TC Bold" panose="01000500000000020006" pitchFamily="2" charset="-78"/>
                      </a:rPr>
                      <m:t>𝐺</m:t>
                    </m:r>
                    <m:r>
                      <a:rPr lang="fr-F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TC Bold" panose="01000500000000020006" pitchFamily="2" charset="-78"/>
                      </a:rPr>
                      <m:t>  ,  ∃</m:t>
                    </m:r>
                    <m:r>
                      <a:rPr lang="fr-F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TC Bold" panose="01000500000000020006" pitchFamily="2" charset="-78"/>
                      </a:rPr>
                      <m:t>𝑦</m:t>
                    </m:r>
                    <m:r>
                      <a:rPr lang="fr-F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TC Bold" panose="01000500000000020006" pitchFamily="2" charset="-78"/>
                      </a:rPr>
                      <m:t>∈</m:t>
                    </m:r>
                    <m:r>
                      <a:rPr lang="fr-F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TC Bold" panose="01000500000000020006" pitchFamily="2" charset="-78"/>
                      </a:rPr>
                      <m:t>𝐺</m:t>
                    </m:r>
                    <m:r>
                      <a:rPr lang="fr-F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TC Bold" panose="01000500000000020006" pitchFamily="2" charset="-78"/>
                      </a:rPr>
                      <m:t>  </m:t>
                    </m:r>
                    <m:r>
                      <a:rPr lang="fr-F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TC Bold" panose="01000500000000020006" pitchFamily="2" charset="-78"/>
                      </a:rPr>
                      <m:t>𝑥</m:t>
                    </m:r>
                    <m:r>
                      <a:rPr lang="fr-F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TC Bold" panose="01000500000000020006" pitchFamily="2" charset="-78"/>
                      </a:rPr>
                      <m:t>∗</m:t>
                    </m:r>
                    <m:r>
                      <a:rPr lang="fr-F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TC Bold" panose="01000500000000020006" pitchFamily="2" charset="-78"/>
                      </a:rPr>
                      <m:t>𝑦</m:t>
                    </m:r>
                    <m:r>
                      <a:rPr lang="fr-F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TC Bold" panose="01000500000000020006" pitchFamily="2" charset="-78"/>
                      </a:rPr>
                      <m:t>=</m:t>
                    </m:r>
                    <m:r>
                      <a:rPr lang="fr-F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TC Bold" panose="01000500000000020006" pitchFamily="2" charset="-78"/>
                      </a:rPr>
                      <m:t>𝑦</m:t>
                    </m:r>
                    <m:r>
                      <a:rPr lang="fr-F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TC Bold" panose="01000500000000020006" pitchFamily="2" charset="-78"/>
                      </a:rPr>
                      <m:t>∗</m:t>
                    </m:r>
                    <m:r>
                      <a:rPr lang="fr-F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TC Bold" panose="01000500000000020006" pitchFamily="2" charset="-78"/>
                      </a:rPr>
                      <m:t>𝑥</m:t>
                    </m:r>
                    <m:r>
                      <a:rPr lang="fr-F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TC Bold" panose="01000500000000020006" pitchFamily="2" charset="-78"/>
                      </a:rPr>
                      <m:t>=</m:t>
                    </m:r>
                    <m:r>
                      <a:rPr lang="fr-F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TC Bold" panose="01000500000000020006" pitchFamily="2" charset="-78"/>
                      </a:rPr>
                      <m:t>𝑒</m:t>
                    </m:r>
                  </m:oMath>
                </a14:m>
                <a:endParaRPr lang="fr-FR" sz="2000" b="0" dirty="0">
                  <a:latin typeface="STC Bold" panose="01000500000000020006" pitchFamily="2" charset="-78"/>
                  <a:ea typeface="Cambria Math" panose="02040503050406030204" pitchFamily="18" charset="0"/>
                  <a:cs typeface="STC Bold" panose="01000500000000020006" pitchFamily="2" charset="-78"/>
                </a:endParaRPr>
              </a:p>
              <a:p>
                <a:pPr algn="r" rtl="1"/>
                <a:r>
                  <a:rPr lang="ar-DZ" sz="2000" kern="1200" dirty="0">
                    <a:solidFill>
                      <a:schemeClr val="tx1"/>
                    </a:solidFill>
                    <a:latin typeface="STC Bold" panose="01000500000000020006" pitchFamily="2" charset="-78"/>
                    <a:cs typeface="STC Bold" panose="01000500000000020006" pitchFamily="2" charset="-78"/>
                  </a:rPr>
                  <a:t>و حتى تكون </a:t>
                </a:r>
                <a:r>
                  <a:rPr lang="fr-FR" sz="2000" kern="1200" dirty="0">
                    <a:solidFill>
                      <a:schemeClr val="tx1"/>
                    </a:solidFill>
                    <a:latin typeface="STC Bold" panose="01000500000000020006" pitchFamily="2" charset="-78"/>
                    <a:cs typeface="STC Bold" panose="01000500000000020006" pitchFamily="2" charset="-78"/>
                  </a:rPr>
                  <a:t>G </a:t>
                </a:r>
                <a:r>
                  <a:rPr lang="ar-DZ" sz="2000" kern="1200" dirty="0">
                    <a:solidFill>
                      <a:schemeClr val="tx1"/>
                    </a:solidFill>
                    <a:latin typeface="STC Bold" panose="01000500000000020006" pitchFamily="2" charset="-78"/>
                    <a:cs typeface="STC Bold" panose="01000500000000020006" pitchFamily="2" charset="-78"/>
                  </a:rPr>
                  <a:t>زمرة تبديلية (</a:t>
                </a:r>
                <a:r>
                  <a:rPr lang="ar-DZ" sz="2000" kern="1200" dirty="0" err="1">
                    <a:solidFill>
                      <a:schemeClr val="tx1"/>
                    </a:solidFill>
                    <a:latin typeface="STC Bold" panose="01000500000000020006" pitchFamily="2" charset="-78"/>
                    <a:cs typeface="STC Bold" panose="01000500000000020006" pitchFamily="2" charset="-78"/>
                  </a:rPr>
                  <a:t>آبلية</a:t>
                </a:r>
                <a:r>
                  <a:rPr lang="ar-DZ" sz="2000" kern="1200" dirty="0">
                    <a:solidFill>
                      <a:schemeClr val="tx1"/>
                    </a:solidFill>
                    <a:latin typeface="STC Bold" panose="01000500000000020006" pitchFamily="2" charset="-78"/>
                    <a:cs typeface="STC Bold" panose="01000500000000020006" pitchFamily="2" charset="-78"/>
                  </a:rPr>
                  <a:t>) يجب ان يتحقق الشرط التالي ايضا</a:t>
                </a:r>
                <a:endParaRPr lang="fr-FR" sz="2000" kern="1200" dirty="0">
                  <a:solidFill>
                    <a:schemeClr val="tx1"/>
                  </a:solidFill>
                  <a:latin typeface="STC Bold" panose="01000500000000020006" pitchFamily="2" charset="-78"/>
                  <a:cs typeface="STC Bold" panose="01000500000000020006" pitchFamily="2" charset="-78"/>
                </a:endParaRPr>
              </a:p>
              <a:p>
                <a:pPr marL="3497263" indent="-3497263" algn="r" rtl="1">
                  <a:buFont typeface="Wingdings" panose="05000000000000000000" pitchFamily="2" charset="2"/>
                  <a:buChar char="v"/>
                </a:pPr>
                <a14:m>
                  <m:oMath xmlns:m="http://schemas.openxmlformats.org/officeDocument/2006/math">
                    <m:r>
                      <a:rPr lang="fr-FR" sz="2000" i="1" kern="12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STC Bold" panose="01000500000000020006" pitchFamily="2" charset="-78"/>
                      </a:rPr>
                      <m:t>∀</m:t>
                    </m:r>
                    <m:r>
                      <a:rPr lang="fr-FR" sz="2000" b="0" i="1" kern="12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STC Bold" panose="01000500000000020006" pitchFamily="2" charset="-78"/>
                      </a:rPr>
                      <m:t>𝑥</m:t>
                    </m:r>
                    <m:r>
                      <a:rPr lang="fr-FR" sz="2000" b="0" i="1" kern="12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STC Bold" panose="01000500000000020006" pitchFamily="2" charset="-78"/>
                      </a:rPr>
                      <m:t>,</m:t>
                    </m:r>
                    <m:r>
                      <a:rPr lang="fr-FR" sz="2000" b="0" i="1" kern="12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STC Bold" panose="01000500000000020006" pitchFamily="2" charset="-78"/>
                      </a:rPr>
                      <m:t>𝑦</m:t>
                    </m:r>
                    <m:r>
                      <a:rPr lang="fr-FR" sz="2000" b="0" i="1" kern="12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STC Bold" panose="01000500000000020006" pitchFamily="2" charset="-78"/>
                      </a:rPr>
                      <m:t>∈</m:t>
                    </m:r>
                    <m:r>
                      <a:rPr lang="fr-FR" sz="2000" b="0" i="1" kern="12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STC Bold" panose="01000500000000020006" pitchFamily="2" charset="-78"/>
                      </a:rPr>
                      <m:t>𝐺</m:t>
                    </m:r>
                    <m:r>
                      <a:rPr lang="fr-FR" sz="2000" b="0" i="1" kern="12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STC Bold" panose="01000500000000020006" pitchFamily="2" charset="-78"/>
                      </a:rPr>
                      <m:t>   </m:t>
                    </m:r>
                    <m:r>
                      <a:rPr lang="fr-FR" sz="2000" b="0" i="1" kern="12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STC Bold" panose="01000500000000020006" pitchFamily="2" charset="-78"/>
                      </a:rPr>
                      <m:t>𝑥</m:t>
                    </m:r>
                    <m:r>
                      <a:rPr lang="fr-FR" sz="2000" b="0" i="1" kern="12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STC Bold" panose="01000500000000020006" pitchFamily="2" charset="-78"/>
                      </a:rPr>
                      <m:t>∗</m:t>
                    </m:r>
                    <m:r>
                      <a:rPr lang="fr-FR" sz="2000" b="0" i="1" kern="12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STC Bold" panose="01000500000000020006" pitchFamily="2" charset="-78"/>
                      </a:rPr>
                      <m:t>𝑦</m:t>
                    </m:r>
                    <m:r>
                      <a:rPr lang="fr-FR" sz="2000" b="0" i="1" kern="12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STC Bold" panose="01000500000000020006" pitchFamily="2" charset="-78"/>
                      </a:rPr>
                      <m:t>=</m:t>
                    </m:r>
                    <m:r>
                      <a:rPr lang="fr-FR" sz="2000" b="0" i="1" kern="12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STC Bold" panose="01000500000000020006" pitchFamily="2" charset="-78"/>
                      </a:rPr>
                      <m:t>𝑦</m:t>
                    </m:r>
                    <m:r>
                      <a:rPr lang="fr-FR" sz="2000" b="0" i="1" kern="12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STC Bold" panose="01000500000000020006" pitchFamily="2" charset="-78"/>
                      </a:rPr>
                      <m:t>∗</m:t>
                    </m:r>
                    <m:r>
                      <a:rPr lang="fr-FR" sz="2000" b="0" i="1" kern="12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STC Bold" panose="01000500000000020006" pitchFamily="2" charset="-78"/>
                      </a:rPr>
                      <m:t>𝑥</m:t>
                    </m:r>
                  </m:oMath>
                </a14:m>
                <a:endParaRPr lang="fr-FR" sz="2000" kern="1200" dirty="0">
                  <a:solidFill>
                    <a:schemeClr val="tx1"/>
                  </a:solidFill>
                  <a:latin typeface="STC Bold" panose="01000500000000020006" pitchFamily="2" charset="-78"/>
                  <a:cs typeface="STC Bold" panose="01000500000000020006" pitchFamily="2" charset="-78"/>
                </a:endParaRPr>
              </a:p>
            </p:txBody>
          </p:sp>
        </mc:Choice>
        <mc:Fallback xmlns="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8AB94221-4B7C-0A48-FB84-EC6363B051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2909" y="1666171"/>
                <a:ext cx="9610405" cy="2246769"/>
              </a:xfrm>
              <a:prstGeom prst="rect">
                <a:avLst/>
              </a:prstGeom>
              <a:blipFill>
                <a:blip r:embed="rId2"/>
                <a:stretch>
                  <a:fillRect l="-1268" t="-1355" r="-634" b="-298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ZoneTexte 4">
            <a:extLst>
              <a:ext uri="{FF2B5EF4-FFF2-40B4-BE49-F238E27FC236}">
                <a16:creationId xmlns:a16="http://schemas.microsoft.com/office/drawing/2014/main" id="{C69D88D3-2482-B36E-BCBB-78088EAAFB7C}"/>
              </a:ext>
            </a:extLst>
          </p:cNvPr>
          <p:cNvSpPr txBox="1"/>
          <p:nvPr/>
        </p:nvSpPr>
        <p:spPr>
          <a:xfrm>
            <a:off x="9794514" y="1081396"/>
            <a:ext cx="1828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ar-DZ" sz="2800" dirty="0">
                <a:solidFill>
                  <a:srgbClr val="2E2BA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TC Bold" panose="01000500000000020006" pitchFamily="2" charset="-78"/>
                <a:cs typeface="STC Bold" panose="01000500000000020006" pitchFamily="2" charset="-78"/>
              </a:rPr>
              <a:t>الزمرة :</a:t>
            </a:r>
            <a:endParaRPr lang="fr-FR" sz="2800" kern="1200" dirty="0">
              <a:solidFill>
                <a:srgbClr val="2E2BA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TC Bold" panose="01000500000000020006" pitchFamily="2" charset="-78"/>
              <a:cs typeface="STC Bold" panose="01000500000000020006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373102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6C2E26C7-F357-4D5C-D0A3-5E4059D317CD}"/>
              </a:ext>
            </a:extLst>
          </p:cNvPr>
          <p:cNvSpPr txBox="1"/>
          <p:nvPr/>
        </p:nvSpPr>
        <p:spPr>
          <a:xfrm>
            <a:off x="9190026" y="852806"/>
            <a:ext cx="29027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ar-DZ" sz="2800" dirty="0">
                <a:solidFill>
                  <a:srgbClr val="2E2BA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TC Bold" panose="01000500000000020006" pitchFamily="2" charset="-78"/>
                <a:cs typeface="STC Bold" panose="01000500000000020006" pitchFamily="2" charset="-78"/>
              </a:rPr>
              <a:t>الزمرة الجزئية :</a:t>
            </a:r>
            <a:endParaRPr lang="fr-FR" sz="2800" kern="1200" dirty="0">
              <a:solidFill>
                <a:srgbClr val="2E2BA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TC Bold" panose="01000500000000020006" pitchFamily="2" charset="-78"/>
              <a:cs typeface="STC Bold" panose="01000500000000020006" pitchFamily="2" charset="-78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507CBEEB-4989-1325-78CA-29F785E78498}"/>
              </a:ext>
            </a:extLst>
          </p:cNvPr>
          <p:cNvSpPr txBox="1"/>
          <p:nvPr/>
        </p:nvSpPr>
        <p:spPr>
          <a:xfrm>
            <a:off x="10263987" y="0"/>
            <a:ext cx="1828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ar-DZ" sz="4000" dirty="0">
                <a:solidFill>
                  <a:srgbClr val="2E2BA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TC Bold" panose="01000500000000020006" pitchFamily="2" charset="-78"/>
                <a:cs typeface="STC Bold" panose="01000500000000020006" pitchFamily="2" charset="-78"/>
              </a:rPr>
              <a:t>الزمر :</a:t>
            </a:r>
            <a:endParaRPr lang="fr-FR" sz="4000" kern="1200" dirty="0">
              <a:solidFill>
                <a:srgbClr val="2E2BA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TC Bold" panose="01000500000000020006" pitchFamily="2" charset="-78"/>
              <a:cs typeface="STC Bold" panose="01000500000000020006" pitchFamily="2" charset="-7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E2DDE44C-46BA-795B-1541-A65BF9ACD580}"/>
                  </a:ext>
                </a:extLst>
              </p:cNvPr>
              <p:cNvSpPr txBox="1"/>
              <p:nvPr/>
            </p:nvSpPr>
            <p:spPr>
              <a:xfrm>
                <a:off x="2077345" y="1520946"/>
                <a:ext cx="10015442" cy="17102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 rtl="1">
                  <a:lnSpc>
                    <a:spcPct val="150000"/>
                  </a:lnSpc>
                </a:pPr>
                <a:r>
                  <a:rPr lang="ar-DZ" dirty="0">
                    <a:latin typeface="STC Bold" panose="01000500000000020006" pitchFamily="2" charset="-78"/>
                    <a:cs typeface="STC Bold" panose="01000500000000020006" pitchFamily="2" charset="-78"/>
                  </a:rPr>
                  <a:t>لتكن </a:t>
                </a:r>
                <a:r>
                  <a:rPr lang="fr-FR" dirty="0">
                    <a:latin typeface="STC Bold" panose="01000500000000020006" pitchFamily="2" charset="-78"/>
                    <a:cs typeface="STC Bold" panose="01000500000000020006" pitchFamily="2" charset="-78"/>
                  </a:rPr>
                  <a:t>G </a:t>
                </a:r>
                <a:r>
                  <a:rPr lang="ar-DZ" dirty="0">
                    <a:latin typeface="STC Bold" panose="01000500000000020006" pitchFamily="2" charset="-78"/>
                    <a:cs typeface="STC Bold" panose="01000500000000020006" pitchFamily="2" charset="-78"/>
                  </a:rPr>
                  <a:t>زمرة و </a:t>
                </a:r>
                <a:r>
                  <a:rPr lang="fr-FR" dirty="0">
                    <a:latin typeface="STC Bold" panose="01000500000000020006" pitchFamily="2" charset="-78"/>
                    <a:cs typeface="STC Bold" panose="01000500000000020006" pitchFamily="2" charset="-78"/>
                  </a:rPr>
                  <a:t>H </a:t>
                </a:r>
                <a:r>
                  <a:rPr lang="ar-DZ" dirty="0">
                    <a:latin typeface="STC Bold" panose="01000500000000020006" pitchFamily="2" charset="-78"/>
                    <a:cs typeface="STC Bold" panose="01000500000000020006" pitchFamily="2" charset="-78"/>
                  </a:rPr>
                  <a:t>مجموعة جزئية منها نقول عن </a:t>
                </a:r>
                <a:r>
                  <a:rPr lang="fr-FR" dirty="0">
                    <a:latin typeface="STC Bold" panose="01000500000000020006" pitchFamily="2" charset="-78"/>
                    <a:cs typeface="STC Bold" panose="01000500000000020006" pitchFamily="2" charset="-78"/>
                  </a:rPr>
                  <a:t> H</a:t>
                </a:r>
                <a:r>
                  <a:rPr lang="ar-DZ" dirty="0">
                    <a:latin typeface="STC Bold" panose="01000500000000020006" pitchFamily="2" charset="-78"/>
                    <a:cs typeface="STC Bold" panose="01000500000000020006" pitchFamily="2" charset="-78"/>
                  </a:rPr>
                  <a:t>انها زمرة جزئية من </a:t>
                </a:r>
                <a:r>
                  <a:rPr lang="fr-FR" dirty="0">
                    <a:latin typeface="STC Bold" panose="01000500000000020006" pitchFamily="2" charset="-78"/>
                    <a:cs typeface="STC Bold" panose="01000500000000020006" pitchFamily="2" charset="-78"/>
                  </a:rPr>
                  <a:t>G</a:t>
                </a:r>
                <a:r>
                  <a:rPr lang="ar-DZ" dirty="0">
                    <a:latin typeface="STC Bold" panose="01000500000000020006" pitchFamily="2" charset="-78"/>
                    <a:cs typeface="STC Bold" panose="01000500000000020006" pitchFamily="2" charset="-78"/>
                  </a:rPr>
                  <a:t> </a:t>
                </a:r>
                <a:r>
                  <a:rPr lang="ar-DZ" dirty="0" err="1">
                    <a:latin typeface="STC Bold" panose="01000500000000020006" pitchFamily="2" charset="-78"/>
                    <a:cs typeface="STC Bold" panose="01000500000000020006" pitchFamily="2" charset="-78"/>
                  </a:rPr>
                  <a:t>اذاا</a:t>
                </a:r>
                <a:r>
                  <a:rPr lang="ar-DZ" dirty="0">
                    <a:latin typeface="STC Bold" panose="01000500000000020006" pitchFamily="2" charset="-78"/>
                    <a:cs typeface="STC Bold" panose="01000500000000020006" pitchFamily="2" charset="-78"/>
                  </a:rPr>
                  <a:t> :</a:t>
                </a:r>
              </a:p>
              <a:p>
                <a:pPr marL="285750" indent="-285750" algn="r" rtl="1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ar-DZ" b="0" i="1" smtClean="0">
                        <a:latin typeface="Cambria Math" panose="02040503050406030204" pitchFamily="18" charset="0"/>
                        <a:cs typeface="STC Bold" panose="01000500000000020006" pitchFamily="2" charset="-78"/>
                      </a:rPr>
                      <m:t>  </m:t>
                    </m:r>
                    <m:r>
                      <a:rPr lang="fr-FR" b="0" i="1" smtClean="0">
                        <a:latin typeface="Cambria Math" panose="02040503050406030204" pitchFamily="18" charset="0"/>
                        <a:cs typeface="STC Bold" panose="01000500000000020006" pitchFamily="2" charset="-78"/>
                      </a:rPr>
                      <m:t>𝑒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TC Bold" panose="01000500000000020006" pitchFamily="2" charset="-78"/>
                      </a:rPr>
                      <m:t>∈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TC Bold" panose="01000500000000020006" pitchFamily="2" charset="-78"/>
                      </a:rPr>
                      <m:t>𝐺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TC Bold" panose="01000500000000020006" pitchFamily="2" charset="-78"/>
                      </a:rPr>
                      <m:t> </m:t>
                    </m:r>
                  </m:oMath>
                </a14:m>
                <a:r>
                  <a:rPr lang="fr-FR" b="0" dirty="0">
                    <a:latin typeface="STC Bold" panose="01000500000000020006" pitchFamily="2" charset="-78"/>
                    <a:ea typeface="Cambria Math" panose="02040503050406030204" pitchFamily="18" charset="0"/>
                    <a:cs typeface="STC Bold" panose="01000500000000020006" pitchFamily="2" charset="-78"/>
                  </a:rPr>
                  <a:t> </a:t>
                </a:r>
                <a:r>
                  <a:rPr lang="ar-DZ" b="0" dirty="0">
                    <a:latin typeface="STC Bold" panose="01000500000000020006" pitchFamily="2" charset="-78"/>
                    <a:ea typeface="Cambria Math" panose="02040503050406030204" pitchFamily="18" charset="0"/>
                    <a:cs typeface="STC Bold" panose="01000500000000020006" pitchFamily="2" charset="-78"/>
                  </a:rPr>
                  <a:t>أو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TC Bold" panose="01000500000000020006" pitchFamily="2" charset="-78"/>
                      </a:rPr>
                      <m:t>𝐻</m:t>
                    </m:r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TC Bold" panose="01000500000000020006" pitchFamily="2" charset="-78"/>
                      </a:rPr>
                      <m:t>≠</m:t>
                    </m:r>
                    <m:r>
                      <a:rPr lang="fr-FR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TC Bold" panose="01000500000000020006" pitchFamily="2" charset="-78"/>
                      </a:rPr>
                      <m:t>∅</m:t>
                    </m:r>
                  </m:oMath>
                </a14:m>
                <a:endParaRPr lang="fr-FR" b="0" dirty="0">
                  <a:latin typeface="STC Bold" panose="01000500000000020006" pitchFamily="2" charset="-78"/>
                  <a:ea typeface="Cambria Math" panose="02040503050406030204" pitchFamily="18" charset="0"/>
                  <a:cs typeface="STC Bold" panose="01000500000000020006" pitchFamily="2" charset="-78"/>
                </a:endParaRPr>
              </a:p>
              <a:p>
                <a:pPr marL="285750" indent="-285750" algn="r" rtl="1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fr-FR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TC Bold" panose="01000500000000020006" pitchFamily="2" charset="-78"/>
                      </a:rPr>
                      <m:t>∀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TC Bold" panose="01000500000000020006" pitchFamily="2" charset="-78"/>
                      </a:rPr>
                      <m:t>𝑥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TC Bold" panose="01000500000000020006" pitchFamily="2" charset="-78"/>
                      </a:rPr>
                      <m:t>,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TC Bold" panose="01000500000000020006" pitchFamily="2" charset="-78"/>
                      </a:rPr>
                      <m:t>𝑦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TC Bold" panose="01000500000000020006" pitchFamily="2" charset="-78"/>
                      </a:rPr>
                      <m:t>∈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TC Bold" panose="01000500000000020006" pitchFamily="2" charset="-78"/>
                      </a:rPr>
                      <m:t>𝐺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TC Bold" panose="01000500000000020006" pitchFamily="2" charset="-78"/>
                      </a:rPr>
                      <m:t>   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TC Bold" panose="01000500000000020006" pitchFamily="2" charset="-78"/>
                      </a:rPr>
                      <m:t>𝑥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TC Bold" panose="01000500000000020006" pitchFamily="2" charset="-78"/>
                      </a:rPr>
                      <m:t> ∙</m:t>
                    </m:r>
                    <m:sSup>
                      <m:sSup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TC Bold" panose="01000500000000020006" pitchFamily="2" charset="-78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TC Bold" panose="01000500000000020006" pitchFamily="2" charset="-78"/>
                          </a:rPr>
                          <m:t>𝑦</m:t>
                        </m:r>
                      </m:e>
                      <m:sup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TC Bold" panose="01000500000000020006" pitchFamily="2" charset="-78"/>
                          </a:rPr>
                          <m:t>−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TC Bold" panose="01000500000000020006" pitchFamily="2" charset="-78"/>
                          </a:rPr>
                          <m:t>1</m:t>
                        </m:r>
                      </m:sup>
                    </m:sSup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TC Bold" panose="01000500000000020006" pitchFamily="2" charset="-78"/>
                      </a:rPr>
                      <m:t>∈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TC Bold" panose="01000500000000020006" pitchFamily="2" charset="-78"/>
                      </a:rPr>
                      <m:t>𝐺</m:t>
                    </m:r>
                  </m:oMath>
                </a14:m>
                <a:endParaRPr lang="fr-FR" dirty="0">
                  <a:latin typeface="STC Bold" panose="01000500000000020006" pitchFamily="2" charset="-78"/>
                  <a:cs typeface="STC Bold" panose="01000500000000020006" pitchFamily="2" charset="-78"/>
                </a:endParaRPr>
              </a:p>
              <a:p>
                <a:pPr algn="r" rtl="1">
                  <a:lnSpc>
                    <a:spcPct val="150000"/>
                  </a:lnSpc>
                </a:pPr>
                <a:r>
                  <a:rPr lang="ar-DZ" dirty="0">
                    <a:latin typeface="STC Bold" panose="01000500000000020006" pitchFamily="2" charset="-78"/>
                    <a:cs typeface="STC Bold" panose="01000500000000020006" pitchFamily="2" charset="-78"/>
                  </a:rPr>
                  <a:t>ونكتب </a:t>
                </a:r>
                <a:r>
                  <a:rPr lang="ar-DZ" dirty="0" err="1">
                    <a:latin typeface="STC Bold" panose="01000500000000020006" pitchFamily="2" charset="-78"/>
                    <a:cs typeface="STC Bold" panose="01000500000000020006" pitchFamily="2" charset="-78"/>
                  </a:rPr>
                  <a:t>حينئذن</a:t>
                </a:r>
                <a:r>
                  <a:rPr lang="ar-DZ" dirty="0">
                    <a:latin typeface="STC Bold" panose="01000500000000020006" pitchFamily="2" charset="-78"/>
                    <a:cs typeface="STC Bold" panose="01000500000000020006" pitchFamily="2" charset="-78"/>
                  </a:rPr>
                  <a:t>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  <a:cs typeface="STC Bold" panose="01000500000000020006" pitchFamily="2" charset="-78"/>
                      </a:rPr>
                      <m:t>𝐻</m:t>
                    </m:r>
                    <m:r>
                      <a:rPr lang="fr-FR" i="1">
                        <a:latin typeface="Cambria Math" panose="02040503050406030204" pitchFamily="18" charset="0"/>
                        <a:cs typeface="STC Bold" panose="01000500000000020006" pitchFamily="2" charset="-78"/>
                      </a:rPr>
                      <m:t>≤</m:t>
                    </m:r>
                    <m:r>
                      <m:rPr>
                        <m:sty m:val="p"/>
                      </m:rPr>
                      <a:rPr lang="fr-FR" b="0" i="0" smtClean="0">
                        <a:latin typeface="Cambria Math" panose="02040503050406030204" pitchFamily="18" charset="0"/>
                        <a:cs typeface="STC Bold" panose="01000500000000020006" pitchFamily="2" charset="-78"/>
                      </a:rPr>
                      <m:t>G</m:t>
                    </m:r>
                  </m:oMath>
                </a14:m>
                <a:endParaRPr lang="fr-FR" dirty="0">
                  <a:latin typeface="STC Bold" panose="01000500000000020006" pitchFamily="2" charset="-78"/>
                  <a:cs typeface="STC Bold" panose="01000500000000020006" pitchFamily="2" charset="-78"/>
                </a:endParaRPr>
              </a:p>
            </p:txBody>
          </p:sp>
        </mc:Choice>
        <mc:Fallback xmlns="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E2DDE44C-46BA-795B-1541-A65BF9ACD5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7345" y="1520946"/>
                <a:ext cx="10015442" cy="1710276"/>
              </a:xfrm>
              <a:prstGeom prst="rect">
                <a:avLst/>
              </a:prstGeom>
              <a:blipFill>
                <a:blip r:embed="rId2"/>
                <a:stretch>
                  <a:fillRect r="-487" b="-462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ZoneTexte 5">
            <a:extLst>
              <a:ext uri="{FF2B5EF4-FFF2-40B4-BE49-F238E27FC236}">
                <a16:creationId xmlns:a16="http://schemas.microsoft.com/office/drawing/2014/main" id="{9DB48F60-1B58-2853-D44E-E3186F65717A}"/>
              </a:ext>
            </a:extLst>
          </p:cNvPr>
          <p:cNvSpPr txBox="1"/>
          <p:nvPr/>
        </p:nvSpPr>
        <p:spPr>
          <a:xfrm>
            <a:off x="5978376" y="3429000"/>
            <a:ext cx="617373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ar-DZ" sz="2400" dirty="0">
                <a:solidFill>
                  <a:srgbClr val="2E2BA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TC Bold" panose="01000500000000020006" pitchFamily="2" charset="-78"/>
                <a:cs typeface="STC Bold" panose="01000500000000020006" pitchFamily="2" charset="-78"/>
              </a:rPr>
              <a:t>الزمرة الجزئية المولدة بمجموعة :</a:t>
            </a:r>
            <a:endParaRPr lang="fr-FR" sz="2400" kern="1200" dirty="0">
              <a:solidFill>
                <a:srgbClr val="2E2BA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TC Bold" panose="01000500000000020006" pitchFamily="2" charset="-78"/>
              <a:cs typeface="STC Bold" panose="01000500000000020006" pitchFamily="2" charset="-7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FC4D1C79-E4B4-7456-6784-EB2F7743C933}"/>
                  </a:ext>
                </a:extLst>
              </p:cNvPr>
              <p:cNvSpPr txBox="1"/>
              <p:nvPr/>
            </p:nvSpPr>
            <p:spPr>
              <a:xfrm>
                <a:off x="-312984" y="3376142"/>
                <a:ext cx="6229991" cy="4629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0" i="1" kern="12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fr-FR" sz="2400" b="0" i="1" kern="12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fr-FR" sz="2400" b="0" i="1" kern="12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&gt; ={</m:t>
                      </m:r>
                      <m:sSub>
                        <m:sSubPr>
                          <m:ctrlPr>
                            <a:rPr lang="fr-FR" sz="2400" b="0" i="1" kern="120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b="0" i="1" kern="120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sz="2400" b="0" i="1" kern="120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fr-FR" sz="2400" b="0" i="1" kern="120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b="0" i="1" kern="120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sz="2400" b="0" i="1" kern="120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fr-FR" sz="2400" b="0" i="1" kern="120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b="0" i="1" kern="120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sz="2400" b="0" i="1" kern="120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fr-FR" sz="2400" b="0" i="1" kern="12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  <m:sSub>
                        <m:sSubPr>
                          <m:ctrlPr>
                            <a:rPr lang="fr-FR" sz="2400" b="0" i="1" kern="120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b="0" i="1" kern="120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sz="2400" b="0" i="1" kern="120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fr-FR" sz="2400" b="0" i="1" kern="12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, </m:t>
                      </m:r>
                      <m:sSub>
                        <m:sSubPr>
                          <m:ctrlPr>
                            <a:rPr lang="fr-FR" sz="2400" b="0" i="1" kern="120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b="0" i="1" kern="120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sz="2400" b="0" i="1" kern="120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fr-FR" sz="2400" b="0" i="1" kern="12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fr-FR" sz="2400" b="0" i="1" kern="12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  <m:r>
                        <a:rPr lang="fr-FR" sz="2400" b="0" i="1" kern="12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∀</m:t>
                      </m:r>
                      <m:r>
                        <a:rPr lang="fr-FR" sz="2400" b="0" i="1" kern="12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fr-FR" sz="2400" b="0" i="1" kern="12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acc>
                        <m:accPr>
                          <m:chr m:val="̅"/>
                          <m:ctrlPr>
                            <a:rPr lang="fr-FR" sz="2400" b="0" i="1" kern="120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sz="2400" b="0" i="1" kern="120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fr-FR" sz="2400" b="0" i="1" kern="120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2400" b="0" i="1" kern="120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</m:acc>
                      <m:r>
                        <a:rPr lang="fr-FR" sz="2400" b="0" i="1" kern="12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fr-FR" sz="2400" kern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FC4D1C79-E4B4-7456-6784-EB2F7743C9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12984" y="3376142"/>
                <a:ext cx="6229991" cy="462947"/>
              </a:xfrm>
              <a:prstGeom prst="rect">
                <a:avLst/>
              </a:prstGeom>
              <a:blipFill>
                <a:blip r:embed="rId3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ZoneTexte 4">
            <a:extLst>
              <a:ext uri="{FF2B5EF4-FFF2-40B4-BE49-F238E27FC236}">
                <a16:creationId xmlns:a16="http://schemas.microsoft.com/office/drawing/2014/main" id="{1264B4ED-ECA6-F0E9-B0CB-D8FC4FF5D9DB}"/>
              </a:ext>
            </a:extLst>
          </p:cNvPr>
          <p:cNvSpPr txBox="1"/>
          <p:nvPr/>
        </p:nvSpPr>
        <p:spPr>
          <a:xfrm>
            <a:off x="5917007" y="3937842"/>
            <a:ext cx="617373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ar-DZ" sz="2400" dirty="0">
                <a:solidFill>
                  <a:srgbClr val="2E2BA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TC Bold" panose="01000500000000020006" pitchFamily="2" charset="-78"/>
                <a:cs typeface="STC Bold" panose="01000500000000020006" pitchFamily="2" charset="-78"/>
              </a:rPr>
              <a:t>الزمرة الجزئية المولدة بعنصر :</a:t>
            </a:r>
            <a:endParaRPr lang="fr-FR" sz="2400" kern="1200" dirty="0">
              <a:solidFill>
                <a:srgbClr val="2E2BA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TC Bold" panose="01000500000000020006" pitchFamily="2" charset="-78"/>
              <a:cs typeface="STC Bold" panose="01000500000000020006" pitchFamily="2" charset="-7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0F5077BA-58F1-0D99-6060-D93CDD492FC6}"/>
                  </a:ext>
                </a:extLst>
              </p:cNvPr>
              <p:cNvSpPr txBox="1"/>
              <p:nvPr/>
            </p:nvSpPr>
            <p:spPr>
              <a:xfrm>
                <a:off x="116019" y="3976374"/>
                <a:ext cx="268599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ar-DZ" sz="2400" b="0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&gt; ={</m:t>
                      </m:r>
                      <m:sSup>
                        <m:sSup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ℤ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0F5077BA-58F1-0D99-6060-D93CDD492F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019" y="3976374"/>
                <a:ext cx="2685992" cy="369332"/>
              </a:xfrm>
              <a:prstGeom prst="rect">
                <a:avLst/>
              </a:prstGeom>
              <a:blipFill>
                <a:blip r:embed="rId4"/>
                <a:stretch>
                  <a:fillRect l="-1814" r="-3401" b="-3442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5CB46683-3CBB-2B8E-D919-4A95F91AEC2A}"/>
                  </a:ext>
                </a:extLst>
              </p:cNvPr>
              <p:cNvSpPr txBox="1"/>
              <p:nvPr/>
            </p:nvSpPr>
            <p:spPr>
              <a:xfrm>
                <a:off x="102169" y="4511983"/>
                <a:ext cx="269984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ar-DZ" sz="2400" b="0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&gt; ={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𝑛𝑎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ℤ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5CB46683-3CBB-2B8E-D919-4A95F91AEC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169" y="4511983"/>
                <a:ext cx="2699842" cy="369332"/>
              </a:xfrm>
              <a:prstGeom prst="rect">
                <a:avLst/>
              </a:prstGeom>
              <a:blipFill>
                <a:blip r:embed="rId5"/>
                <a:stretch>
                  <a:fillRect l="-1806" r="-3386" b="-3442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24139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6" grpId="0"/>
      <p:bldP spid="7" grpId="0"/>
      <p:bldP spid="5" grpId="0"/>
      <p:bldP spid="8" grpId="0"/>
      <p:bldP spid="9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1779F91E-75F4-CCDF-D2FF-CD1C04B84344}"/>
              </a:ext>
            </a:extLst>
          </p:cNvPr>
          <p:cNvSpPr txBox="1"/>
          <p:nvPr/>
        </p:nvSpPr>
        <p:spPr>
          <a:xfrm>
            <a:off x="8886250" y="0"/>
            <a:ext cx="32065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ar-DZ" sz="4000" dirty="0">
                <a:solidFill>
                  <a:srgbClr val="2E2BA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TC Bold" panose="01000500000000020006" pitchFamily="2" charset="-78"/>
                <a:cs typeface="STC Bold" panose="01000500000000020006" pitchFamily="2" charset="-78"/>
              </a:rPr>
              <a:t>الزمر :</a:t>
            </a:r>
            <a:endParaRPr lang="fr-FR" sz="4000" kern="1200" dirty="0">
              <a:solidFill>
                <a:srgbClr val="2E2BA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TC Bold" panose="01000500000000020006" pitchFamily="2" charset="-78"/>
              <a:cs typeface="STC Bold" panose="01000500000000020006" pitchFamily="2" charset="-7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646B372F-7DC4-A364-6A01-4375A7B6E48E}"/>
                  </a:ext>
                </a:extLst>
              </p:cNvPr>
              <p:cNvSpPr txBox="1"/>
              <p:nvPr/>
            </p:nvSpPr>
            <p:spPr>
              <a:xfrm>
                <a:off x="1693788" y="908663"/>
                <a:ext cx="10227864" cy="11387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ar-DZ" sz="2800" dirty="0">
                    <a:solidFill>
                      <a:srgbClr val="2E2BA5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TC Bold" panose="01000500000000020006" pitchFamily="2" charset="-78"/>
                    <a:cs typeface="STC Bold" panose="01000500000000020006" pitchFamily="2" charset="-78"/>
                  </a:rPr>
                  <a:t>تماثل الزمر :</a:t>
                </a:r>
              </a:p>
              <a:p>
                <a:pPr algn="r" rtl="1"/>
                <a:r>
                  <a:rPr lang="ar-DZ" sz="2000" dirty="0">
                    <a:latin typeface="STC Bold" panose="01000500000000020006" pitchFamily="2" charset="-78"/>
                    <a:cs typeface="STC Bold" panose="01000500000000020006" pitchFamily="2" charset="-78"/>
                  </a:rPr>
                  <a:t>نقول عن تطبيق </a:t>
                </a:r>
                <a14:m>
                  <m:oMath xmlns:m="http://schemas.openxmlformats.org/officeDocument/2006/math"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fr-F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fr-F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  <m:r>
                      <a:rPr lang="fr-F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ar-DZ" sz="2000" dirty="0">
                    <a:latin typeface="STC Bold" panose="01000500000000020006" pitchFamily="2" charset="-78"/>
                    <a:cs typeface="STC Bold" panose="01000500000000020006" pitchFamily="2" charset="-78"/>
                  </a:rPr>
                  <a:t> انه تماثل زمر اذا كان من اجل كل </a:t>
                </a:r>
                <a14:m>
                  <m:oMath xmlns:m="http://schemas.openxmlformats.org/officeDocument/2006/math"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fr-F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fr-F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  <m:r>
                      <a:rPr lang="fr-F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ar-DZ" sz="2000" dirty="0">
                    <a:latin typeface="STC Bold" panose="01000500000000020006" pitchFamily="2" charset="-78"/>
                    <a:cs typeface="STC Bold" panose="01000500000000020006" pitchFamily="2" charset="-78"/>
                  </a:rPr>
                  <a:t>:</a:t>
                </a:r>
                <a:endParaRPr lang="fr-FR" sz="2000" dirty="0">
                  <a:latin typeface="STC Bold" panose="01000500000000020006" pitchFamily="2" charset="-78"/>
                  <a:cs typeface="STC Bold" panose="01000500000000020006" pitchFamily="2" charset="-78"/>
                </a:endParaRPr>
              </a:p>
              <a:p>
                <a:pPr algn="r" rtl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FR" sz="2000" b="0" i="1" smtClean="0">
                          <a:latin typeface="Cambria Math" panose="02040503050406030204" pitchFamily="18" charset="0"/>
                          <a:cs typeface="STC Bold" panose="01000500000000020006" pitchFamily="2" charset="-78"/>
                        </a:rPr>
                        <m:t>𝑓</m:t>
                      </m:r>
                      <m:d>
                        <m:dPr>
                          <m:ctrlPr>
                            <a:rPr lang="fr-FR" sz="2000" b="0" i="1" smtClean="0">
                              <a:latin typeface="Cambria Math" panose="02040503050406030204" pitchFamily="18" charset="0"/>
                              <a:cs typeface="STC Bold" panose="01000500000000020006" pitchFamily="2" charset="-78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  <a:cs typeface="STC Bold" panose="01000500000000020006" pitchFamily="2" charset="-78"/>
                            </a:rPr>
                            <m:t>𝑥</m:t>
                          </m:r>
                          <m:r>
                            <a:rPr lang="fr-FR" sz="2000" b="0" i="1" smtClean="0">
                              <a:latin typeface="Cambria Math" panose="02040503050406030204" pitchFamily="18" charset="0"/>
                              <a:cs typeface="STC Bold" panose="01000500000000020006" pitchFamily="2" charset="-78"/>
                            </a:rPr>
                            <m:t>∗</m:t>
                          </m:r>
                          <m:r>
                            <a:rPr lang="fr-FR" sz="2000" b="0" i="1" smtClean="0">
                              <a:latin typeface="Cambria Math" panose="02040503050406030204" pitchFamily="18" charset="0"/>
                              <a:cs typeface="STC Bold" panose="01000500000000020006" pitchFamily="2" charset="-78"/>
                            </a:rPr>
                            <m:t>𝑦</m:t>
                          </m:r>
                        </m:e>
                      </m:d>
                      <m:r>
                        <a:rPr lang="fr-FR" sz="2000" b="0" i="1" smtClean="0">
                          <a:latin typeface="Cambria Math" panose="02040503050406030204" pitchFamily="18" charset="0"/>
                          <a:cs typeface="STC Bold" panose="01000500000000020006" pitchFamily="2" charset="-78"/>
                        </a:rPr>
                        <m:t>=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  <a:cs typeface="STC Bold" panose="01000500000000020006" pitchFamily="2" charset="-78"/>
                        </a:rPr>
                        <m:t>𝑓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  <a:cs typeface="STC Bold" panose="01000500000000020006" pitchFamily="2" charset="-78"/>
                        </a:rPr>
                        <m:t>(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  <a:cs typeface="STC Bold" panose="01000500000000020006" pitchFamily="2" charset="-78"/>
                        </a:rPr>
                        <m:t>𝑥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  <a:cs typeface="STC Bold" panose="01000500000000020006" pitchFamily="2" charset="-78"/>
                        </a:rPr>
                        <m:t>)∘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TC Bold" panose="01000500000000020006" pitchFamily="2" charset="-78"/>
                        </a:rPr>
                        <m:t>𝑓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TC Bold" panose="01000500000000020006" pitchFamily="2" charset="-78"/>
                        </a:rPr>
                        <m:t>(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TC Bold" panose="01000500000000020006" pitchFamily="2" charset="-78"/>
                        </a:rPr>
                        <m:t>𝑦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TC Bold" panose="01000500000000020006" pitchFamily="2" charset="-78"/>
                        </a:rPr>
                        <m:t>)</m:t>
                      </m:r>
                    </m:oMath>
                  </m:oMathPara>
                </a14:m>
                <a:endParaRPr lang="fr-FR" sz="2000" dirty="0">
                  <a:latin typeface="STC Bold" panose="01000500000000020006" pitchFamily="2" charset="-78"/>
                  <a:cs typeface="STC Bold" panose="01000500000000020006" pitchFamily="2" charset="-78"/>
                </a:endParaRPr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646B372F-7DC4-A364-6A01-4375A7B6E4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3788" y="908663"/>
                <a:ext cx="10227864" cy="1138773"/>
              </a:xfrm>
              <a:prstGeom prst="rect">
                <a:avLst/>
              </a:prstGeom>
              <a:blipFill>
                <a:blip r:embed="rId2"/>
                <a:stretch>
                  <a:fillRect l="-298" t="-5882" r="-1490" b="-481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3D4243E4-D77A-6483-4720-9DE388DDF49B}"/>
                  </a:ext>
                </a:extLst>
              </p:cNvPr>
              <p:cNvSpPr txBox="1"/>
              <p:nvPr/>
            </p:nvSpPr>
            <p:spPr>
              <a:xfrm>
                <a:off x="2638872" y="1832714"/>
                <a:ext cx="9282780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ar-DZ" sz="2800" dirty="0">
                    <a:solidFill>
                      <a:srgbClr val="2E2BA5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TC Bold" panose="01000500000000020006" pitchFamily="2" charset="-78"/>
                    <a:cs typeface="STC Bold" panose="01000500000000020006" pitchFamily="2" charset="-78"/>
                  </a:rPr>
                  <a:t>تشاكل الزمر :</a:t>
                </a:r>
              </a:p>
              <a:p>
                <a:pPr algn="r" rtl="1"/>
                <a:r>
                  <a:rPr lang="ar-DZ" sz="2000" dirty="0">
                    <a:latin typeface="STC Bold" panose="01000500000000020006" pitchFamily="2" charset="-78"/>
                    <a:cs typeface="STC Bold" panose="01000500000000020006" pitchFamily="2" charset="-78"/>
                  </a:rPr>
                  <a:t>نقول عن تطبيق </a:t>
                </a:r>
                <a14:m>
                  <m:oMath xmlns:m="http://schemas.openxmlformats.org/officeDocument/2006/math"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fr-F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fr-F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  <m:r>
                      <a:rPr lang="fr-F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ar-DZ" sz="2000" dirty="0">
                    <a:latin typeface="STC Bold" panose="01000500000000020006" pitchFamily="2" charset="-78"/>
                    <a:cs typeface="STC Bold" panose="01000500000000020006" pitchFamily="2" charset="-78"/>
                  </a:rPr>
                  <a:t> انه تشاكل زمر اذا كان تماثل و تقابل أي تماثل و غامر و </a:t>
                </a:r>
                <a:r>
                  <a:rPr lang="ar-DZ" sz="2000" dirty="0" err="1">
                    <a:latin typeface="STC Bold" panose="01000500000000020006" pitchFamily="2" charset="-78"/>
                    <a:cs typeface="STC Bold" panose="01000500000000020006" pitchFamily="2" charset="-78"/>
                  </a:rPr>
                  <a:t>متبابين</a:t>
                </a:r>
                <a:endParaRPr lang="fr-FR" sz="2000" dirty="0"/>
              </a:p>
            </p:txBody>
          </p:sp>
        </mc:Choice>
        <mc:Fallback xmlns="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3D4243E4-D77A-6483-4720-9DE388DDF4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8872" y="1832714"/>
                <a:ext cx="9282780" cy="830997"/>
              </a:xfrm>
              <a:prstGeom prst="rect">
                <a:avLst/>
              </a:prstGeom>
              <a:blipFill>
                <a:blip r:embed="rId3"/>
                <a:stretch>
                  <a:fillRect t="-8824" r="-1641" b="-125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3D813FA2-853B-C252-29DF-E4B767F84EED}"/>
                  </a:ext>
                </a:extLst>
              </p:cNvPr>
              <p:cNvSpPr txBox="1"/>
              <p:nvPr/>
            </p:nvSpPr>
            <p:spPr>
              <a:xfrm>
                <a:off x="1693788" y="2497724"/>
                <a:ext cx="10227864" cy="37129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>
                  <a:lnSpc>
                    <a:spcPct val="150000"/>
                  </a:lnSpc>
                </a:pPr>
                <a:r>
                  <a:rPr lang="ar-DZ" sz="2800" dirty="0">
                    <a:solidFill>
                      <a:srgbClr val="2E2BA5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TC Bold" panose="01000500000000020006" pitchFamily="2" charset="-78"/>
                    <a:cs typeface="STC Bold" panose="01000500000000020006" pitchFamily="2" charset="-78"/>
                  </a:rPr>
                  <a:t>خواص التماثل :</a:t>
                </a:r>
                <a:endParaRPr lang="ar-DZ" sz="2800" dirty="0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TC Bold" panose="01000500000000020006" pitchFamily="2" charset="-78"/>
                  <a:cs typeface="STC Bold" panose="01000500000000020006" pitchFamily="2" charset="-78"/>
                </a:endParaRPr>
              </a:p>
              <a:p>
                <a:pPr marL="895350" indent="800100" algn="r" rtl="1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fr-FR" sz="2400" b="0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Cambria Math" panose="02040503050406030204" pitchFamily="18" charset="0"/>
                        <a:cs typeface="STC Bold" panose="01000500000000020006" pitchFamily="2" charset="-78"/>
                      </a:rPr>
                      <m:t>𝑓</m:t>
                    </m:r>
                    <m:d>
                      <m:dPr>
                        <m:ctrlPr>
                          <a:rPr lang="fr-FR" sz="24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cs typeface="STC Bold" panose="01000500000000020006" pitchFamily="2" charset="-78"/>
                          </a:rPr>
                        </m:ctrlPr>
                      </m:dPr>
                      <m:e>
                        <m:r>
                          <a:rPr lang="fr-FR" sz="24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cs typeface="STC Bold" panose="01000500000000020006" pitchFamily="2" charset="-78"/>
                          </a:rPr>
                          <m:t>𝑒</m:t>
                        </m:r>
                      </m:e>
                    </m:d>
                    <m:r>
                      <a:rPr lang="fr-FR" sz="2400" b="0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Cambria Math" panose="02040503050406030204" pitchFamily="18" charset="0"/>
                        <a:cs typeface="STC Bold" panose="01000500000000020006" pitchFamily="2" charset="-78"/>
                      </a:rPr>
                      <m:t>=</m:t>
                    </m:r>
                    <m:sSup>
                      <m:sSupPr>
                        <m:ctrlPr>
                          <a:rPr lang="fr-FR" sz="24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cs typeface="STC Bold" panose="01000500000000020006" pitchFamily="2" charset="-78"/>
                          </a:rPr>
                        </m:ctrlPr>
                      </m:sSupPr>
                      <m:e>
                        <m:r>
                          <a:rPr lang="fr-FR" sz="24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cs typeface="STC Bold" panose="01000500000000020006" pitchFamily="2" charset="-78"/>
                          </a:rPr>
                          <m:t>𝑒</m:t>
                        </m:r>
                      </m:e>
                      <m:sup>
                        <m:r>
                          <a:rPr lang="fr-FR" sz="24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cs typeface="STC Bold" panose="01000500000000020006" pitchFamily="2" charset="-78"/>
                          </a:rPr>
                          <m:t>′</m:t>
                        </m:r>
                      </m:sup>
                    </m:sSup>
                  </m:oMath>
                </a14:m>
                <a:endParaRPr lang="fr-FR" sz="2400" b="0" dirty="0"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latin typeface="STC Bold" panose="01000500000000020006" pitchFamily="2" charset="-78"/>
                  <a:cs typeface="STC Bold" panose="01000500000000020006" pitchFamily="2" charset="-78"/>
                </a:endParaRPr>
              </a:p>
              <a:p>
                <a:pPr marL="895350" indent="800100" algn="r" rtl="1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fr-FR" sz="2400" b="0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Cambria Math" panose="02040503050406030204" pitchFamily="18" charset="0"/>
                        <a:cs typeface="STC Bold" panose="01000500000000020006" pitchFamily="2" charset="-78"/>
                      </a:rPr>
                      <m:t>𝑓</m:t>
                    </m:r>
                    <m:d>
                      <m:dPr>
                        <m:ctrlPr>
                          <a:rPr lang="fr-FR" sz="24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cs typeface="STC Bold" panose="01000500000000020006" pitchFamily="2" charset="-78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fr-FR" sz="24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  <a:cs typeface="STC Bold" panose="01000500000000020006" pitchFamily="2" charset="-78"/>
                              </a:rPr>
                            </m:ctrlPr>
                          </m:sSupPr>
                          <m:e>
                            <m:r>
                              <a:rPr lang="fr-FR" sz="24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  <a:cs typeface="STC Bold" panose="01000500000000020006" pitchFamily="2" charset="-78"/>
                              </a:rPr>
                              <m:t>𝑥</m:t>
                            </m:r>
                          </m:e>
                          <m:sup>
                            <m:r>
                              <a:rPr lang="fr-FR" sz="24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  <a:cs typeface="STC Bold" panose="01000500000000020006" pitchFamily="2" charset="-78"/>
                              </a:rPr>
                              <m:t>−</m:t>
                            </m:r>
                            <m:r>
                              <a:rPr lang="fr-FR" sz="24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  <a:cs typeface="STC Bold" panose="01000500000000020006" pitchFamily="2" charset="-78"/>
                              </a:rPr>
                              <m:t>1</m:t>
                            </m:r>
                          </m:sup>
                        </m:sSup>
                      </m:e>
                    </m:d>
                    <m:r>
                      <a:rPr lang="fr-FR" sz="2400" b="0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Cambria Math" panose="02040503050406030204" pitchFamily="18" charset="0"/>
                        <a:cs typeface="STC Bold" panose="01000500000000020006" pitchFamily="2" charset="-78"/>
                      </a:rPr>
                      <m:t>=</m:t>
                    </m:r>
                    <m:sSup>
                      <m:sSupPr>
                        <m:ctrlPr>
                          <a:rPr lang="fr-FR" sz="24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cs typeface="STC Bold" panose="01000500000000020006" pitchFamily="2" charset="-78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fr-FR" sz="24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  <a:cs typeface="STC Bold" panose="01000500000000020006" pitchFamily="2" charset="-78"/>
                              </a:rPr>
                            </m:ctrlPr>
                          </m:dPr>
                          <m:e>
                            <m:r>
                              <a:rPr lang="fr-FR" sz="24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  <a:cs typeface="STC Bold" panose="01000500000000020006" pitchFamily="2" charset="-78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fr-FR" sz="24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  <a:cs typeface="STC Bold" panose="01000500000000020006" pitchFamily="2" charset="-78"/>
                                  </a:rPr>
                                </m:ctrlPr>
                              </m:dPr>
                              <m:e>
                                <m:r>
                                  <a:rPr lang="fr-FR" sz="24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  <a:cs typeface="STC Bold" panose="01000500000000020006" pitchFamily="2" charset="-78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fr-FR" sz="24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cs typeface="STC Bold" panose="01000500000000020006" pitchFamily="2" charset="-78"/>
                          </a:rPr>
                          <m:t>−</m:t>
                        </m:r>
                        <m:r>
                          <a:rPr lang="fr-FR" sz="24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cs typeface="STC Bold" panose="01000500000000020006" pitchFamily="2" charset="-78"/>
                          </a:rPr>
                          <m:t>1</m:t>
                        </m:r>
                      </m:sup>
                    </m:sSup>
                  </m:oMath>
                </a14:m>
                <a:endParaRPr lang="fr-FR" sz="2400" b="0" dirty="0"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latin typeface="STC Bold" panose="01000500000000020006" pitchFamily="2" charset="-78"/>
                  <a:cs typeface="STC Bold" panose="01000500000000020006" pitchFamily="2" charset="-78"/>
                </a:endParaRPr>
              </a:p>
              <a:p>
                <a:pPr marL="895350" indent="800100" algn="r" rtl="1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fr-FR" sz="2400" b="0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Cambria Math" panose="02040503050406030204" pitchFamily="18" charset="0"/>
                        <a:cs typeface="STC Bold" panose="01000500000000020006" pitchFamily="2" charset="-78"/>
                      </a:rPr>
                      <m:t>𝐻</m:t>
                    </m:r>
                    <m:r>
                      <a:rPr lang="fr-FR" sz="2400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Cambria Math" panose="02040503050406030204" pitchFamily="18" charset="0"/>
                        <a:cs typeface="STC Bold" panose="01000500000000020006" pitchFamily="2" charset="-78"/>
                      </a:rPr>
                      <m:t>≤</m:t>
                    </m:r>
                    <m:r>
                      <m:rPr>
                        <m:sty m:val="p"/>
                      </m:rPr>
                      <a:rPr lang="fr-FR" sz="2400" b="0" i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Cambria Math" panose="02040503050406030204" pitchFamily="18" charset="0"/>
                        <a:cs typeface="STC Bold" panose="01000500000000020006" pitchFamily="2" charset="-78"/>
                      </a:rPr>
                      <m:t>G</m:t>
                    </m:r>
                    <m:r>
                      <a:rPr lang="fr-FR" sz="2400" b="0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TC Bold" panose="01000500000000020006" pitchFamily="2" charset="-78"/>
                      </a:rPr>
                      <m:t>⟹</m:t>
                    </m:r>
                    <m:r>
                      <a:rPr lang="fr-FR" sz="2400" b="0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TC Bold" panose="01000500000000020006" pitchFamily="2" charset="-78"/>
                      </a:rPr>
                      <m:t>𝑓</m:t>
                    </m:r>
                    <m:d>
                      <m:dPr>
                        <m:ctrlPr>
                          <a:rPr lang="fr-FR" sz="24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TC Bold" panose="01000500000000020006" pitchFamily="2" charset="-78"/>
                          </a:rPr>
                        </m:ctrlPr>
                      </m:dPr>
                      <m:e>
                        <m:r>
                          <a:rPr lang="fr-FR" sz="24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TC Bold" panose="01000500000000020006" pitchFamily="2" charset="-78"/>
                          </a:rPr>
                          <m:t>𝐻</m:t>
                        </m:r>
                      </m:e>
                    </m:d>
                    <m:r>
                      <a:rPr lang="fr-FR" sz="2400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TC Bold" panose="01000500000000020006" pitchFamily="2" charset="-78"/>
                      </a:rPr>
                      <m:t>≤</m:t>
                    </m:r>
                    <m:sSup>
                      <m:sSupPr>
                        <m:ctrlPr>
                          <a:rPr lang="fr-FR" sz="24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TC Bold" panose="01000500000000020006" pitchFamily="2" charset="-78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fr-FR" sz="2400" b="0" i="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TC Bold" panose="01000500000000020006" pitchFamily="2" charset="-78"/>
                          </a:rPr>
                          <m:t>G</m:t>
                        </m:r>
                      </m:e>
                      <m:sup>
                        <m:r>
                          <a:rPr lang="fr-FR" sz="2400" b="0" i="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TC Bold" panose="01000500000000020006" pitchFamily="2" charset="-78"/>
                          </a:rPr>
                          <m:t>′</m:t>
                        </m:r>
                      </m:sup>
                    </m:sSup>
                  </m:oMath>
                </a14:m>
                <a:endParaRPr lang="fr-FR" sz="2400" b="0" dirty="0"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latin typeface="STC Bold" panose="01000500000000020006" pitchFamily="2" charset="-78"/>
                  <a:ea typeface="Cambria Math" panose="02040503050406030204" pitchFamily="18" charset="0"/>
                  <a:cs typeface="STC Bold" panose="01000500000000020006" pitchFamily="2" charset="-78"/>
                </a:endParaRPr>
              </a:p>
              <a:p>
                <a:pPr marL="1809750" lvl="2" indent="800100" algn="r" rtl="1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fr-FR" sz="2400" b="0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Cambria Math" panose="02040503050406030204" pitchFamily="18" charset="0"/>
                        <a:cs typeface="STC Bold" panose="01000500000000020006" pitchFamily="2" charset="-78"/>
                      </a:rPr>
                      <m:t>𝐻</m:t>
                    </m:r>
                    <m:r>
                      <a:rPr lang="fr-FR" sz="2400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Cambria Math" panose="02040503050406030204" pitchFamily="18" charset="0"/>
                        <a:cs typeface="STC Bold" panose="01000500000000020006" pitchFamily="2" charset="-78"/>
                      </a:rPr>
                      <m:t>≤</m:t>
                    </m:r>
                    <m:r>
                      <m:rPr>
                        <m:sty m:val="p"/>
                      </m:rPr>
                      <a:rPr lang="fr-FR" sz="2400" b="0" i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Cambria Math" panose="02040503050406030204" pitchFamily="18" charset="0"/>
                        <a:cs typeface="STC Bold" panose="01000500000000020006" pitchFamily="2" charset="-78"/>
                      </a:rPr>
                      <m:t>G</m:t>
                    </m:r>
                    <m:r>
                      <a:rPr lang="fr-FR" sz="2400" b="0" i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Cambria Math" panose="02040503050406030204" pitchFamily="18" charset="0"/>
                        <a:cs typeface="STC Bold" panose="01000500000000020006" pitchFamily="2" charset="-78"/>
                      </a:rPr>
                      <m:t>′</m:t>
                    </m:r>
                    <m:r>
                      <a:rPr lang="fr-FR" sz="2400" b="0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TC Bold" panose="01000500000000020006" pitchFamily="2" charset="-78"/>
                      </a:rPr>
                      <m:t>⟹</m:t>
                    </m:r>
                    <m:sSup>
                      <m:sSupPr>
                        <m:ctrlPr>
                          <a:rPr lang="fr-FR" sz="24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TC Bold" panose="01000500000000020006" pitchFamily="2" charset="-78"/>
                          </a:rPr>
                        </m:ctrlPr>
                      </m:sSupPr>
                      <m:e>
                        <m:r>
                          <a:rPr lang="fr-FR" sz="24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TC Bold" panose="01000500000000020006" pitchFamily="2" charset="-78"/>
                          </a:rPr>
                          <m:t>𝑓</m:t>
                        </m:r>
                      </m:e>
                      <m:sup>
                        <m:r>
                          <a:rPr lang="fr-FR" sz="24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TC Bold" panose="01000500000000020006" pitchFamily="2" charset="-78"/>
                          </a:rPr>
                          <m:t>−</m:t>
                        </m:r>
                        <m:r>
                          <a:rPr lang="fr-FR" sz="24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TC Bold" panose="01000500000000020006" pitchFamily="2" charset="-78"/>
                          </a:rPr>
                          <m:t>1</m:t>
                        </m:r>
                      </m:sup>
                    </m:sSup>
                    <m:r>
                      <a:rPr lang="fr-FR" sz="2400" b="0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TC Bold" panose="01000500000000020006" pitchFamily="2" charset="-78"/>
                      </a:rPr>
                      <m:t>(</m:t>
                    </m:r>
                    <m:r>
                      <a:rPr lang="fr-FR" sz="2400" b="0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TC Bold" panose="01000500000000020006" pitchFamily="2" charset="-78"/>
                      </a:rPr>
                      <m:t>𝐻</m:t>
                    </m:r>
                    <m:r>
                      <a:rPr lang="fr-FR" sz="2400" b="0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TC Bold" panose="01000500000000020006" pitchFamily="2" charset="-78"/>
                      </a:rPr>
                      <m:t>)≤</m:t>
                    </m:r>
                    <m:r>
                      <m:rPr>
                        <m:sty m:val="p"/>
                      </m:rPr>
                      <a:rPr lang="fr-FR" sz="2400" b="0" i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TC Bold" panose="01000500000000020006" pitchFamily="2" charset="-78"/>
                      </a:rPr>
                      <m:t>G</m:t>
                    </m:r>
                  </m:oMath>
                </a14:m>
                <a:endParaRPr lang="fr-FR" sz="2400" dirty="0"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latin typeface="STC Bold" panose="01000500000000020006" pitchFamily="2" charset="-78"/>
                  <a:cs typeface="STC Bold" panose="01000500000000020006" pitchFamily="2" charset="-78"/>
                </a:endParaRPr>
              </a:p>
              <a:p>
                <a:pPr marL="457200" indent="-457200" algn="r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fr-FR" sz="2800" dirty="0">
                  <a:solidFill>
                    <a:srgbClr val="2E2BA5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TC Bold" panose="01000500000000020006" pitchFamily="2" charset="-78"/>
                  <a:cs typeface="STC Bold" panose="01000500000000020006" pitchFamily="2" charset="-78"/>
                </a:endParaRPr>
              </a:p>
            </p:txBody>
          </p:sp>
        </mc:Choice>
        <mc:Fallback xmlns="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3D813FA2-853B-C252-29DF-E4B767F84E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3788" y="2497724"/>
                <a:ext cx="10227864" cy="3712940"/>
              </a:xfrm>
              <a:prstGeom prst="rect">
                <a:avLst/>
              </a:prstGeom>
              <a:blipFill>
                <a:blip r:embed="rId4"/>
                <a:stretch>
                  <a:fillRect r="-149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38808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6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DA430E16-0F0A-2C76-F16A-B012CDBC1399}"/>
              </a:ext>
            </a:extLst>
          </p:cNvPr>
          <p:cNvSpPr txBox="1"/>
          <p:nvPr/>
        </p:nvSpPr>
        <p:spPr>
          <a:xfrm>
            <a:off x="8910798" y="0"/>
            <a:ext cx="32065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ar-DZ" sz="4000" dirty="0">
                <a:solidFill>
                  <a:srgbClr val="2E2BA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TC Bold" panose="01000500000000020006" pitchFamily="2" charset="-78"/>
                <a:cs typeface="STC Bold" panose="01000500000000020006" pitchFamily="2" charset="-78"/>
              </a:rPr>
              <a:t>الزمر :</a:t>
            </a:r>
            <a:endParaRPr lang="fr-FR" sz="4000" kern="1200" dirty="0">
              <a:solidFill>
                <a:srgbClr val="2E2BA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TC Bold" panose="01000500000000020006" pitchFamily="2" charset="-78"/>
              <a:cs typeface="STC Bold" panose="01000500000000020006" pitchFamily="2" charset="-7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3CDBA8E6-A5C0-6EEE-DE94-8F839CBCE67D}"/>
                  </a:ext>
                </a:extLst>
              </p:cNvPr>
              <p:cNvSpPr txBox="1"/>
              <p:nvPr/>
            </p:nvSpPr>
            <p:spPr>
              <a:xfrm>
                <a:off x="1425372" y="792421"/>
                <a:ext cx="10509928" cy="18466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>
                  <a:lnSpc>
                    <a:spcPct val="150000"/>
                  </a:lnSpc>
                </a:pPr>
                <a:r>
                  <a:rPr lang="ar-DZ" sz="2800" dirty="0">
                    <a:solidFill>
                      <a:srgbClr val="2E2BA5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TC Bold" panose="01000500000000020006" pitchFamily="2" charset="-78"/>
                    <a:cs typeface="STC Bold" panose="01000500000000020006" pitchFamily="2" charset="-78"/>
                  </a:rPr>
                  <a:t>النواة و الصورة :</a:t>
                </a:r>
              </a:p>
              <a:p>
                <a:pPr algn="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𝐾𝑒𝑟𝑓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fr-FR" sz="2400" b="0" i="0" smtClean="0">
                              <a:latin typeface="Cambria Math" panose="02040503050406030204" pitchFamily="18" charset="0"/>
                            </a:rPr>
                            <m:t> , </m:t>
                          </m:r>
                          <m:r>
                            <a:rPr lang="fr-FR" sz="2400" b="0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fr-FR" sz="2400" b="0" i="0" smtClean="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d>
                          <m:r>
                            <a:rPr lang="fr-FR" sz="2400" b="0" i="0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fr-FR" sz="2400" b="0" i="0" smtClean="0"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r>
                                <a:rPr lang="fr-FR" sz="2400" b="0" i="0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fr-FR" sz="2400" b="0" i="0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fr-FR" sz="2400" b="0" i="0" smtClean="0">
                              <a:latin typeface="Cambria Math" panose="02040503050406030204" pitchFamily="18" charset="0"/>
                            </a:rPr>
                            <m:t>f</m:t>
                          </m:r>
                        </m:e>
                        <m:sup>
                          <m:r>
                            <a:rPr lang="fr-FR" sz="2400" b="0" i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fr-FR" sz="2400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fr-FR" sz="2400" b="0" i="0" smtClean="0">
                          <a:latin typeface="Cambria Math" panose="02040503050406030204" pitchFamily="18" charset="0"/>
                        </a:rPr>
                        <m:t>(</m:t>
                      </m:r>
                      <m:d>
                        <m:dPr>
                          <m:begChr m:val="{"/>
                          <m:endChr m:val="}"/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fr-FR" sz="2400" b="0" i="0" smtClean="0">
                              <a:latin typeface="Cambria Math" panose="02040503050406030204" pitchFamily="18" charset="0"/>
                            </a:rPr>
                            <m:t>e</m:t>
                          </m:r>
                          <m:r>
                            <a:rPr lang="fr-FR" sz="2400" b="0" i="0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</m:d>
                      <m:r>
                        <a:rPr lang="fr-FR" sz="2400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2400" b="0" dirty="0">
                  <a:latin typeface="STC Bold" panose="01000500000000020006" pitchFamily="2" charset="-78"/>
                  <a:cs typeface="STC Bold" panose="01000500000000020006" pitchFamily="2" charset="-78"/>
                </a:endParaRPr>
              </a:p>
              <a:p>
                <a:pPr algn="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𝑖𝑚𝑓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e>
                      </m:d>
                      <m:r>
                        <a:rPr lang="fr-F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2400" dirty="0">
                  <a:latin typeface="STC Bold" panose="01000500000000020006" pitchFamily="2" charset="-78"/>
                  <a:cs typeface="STC Bold" panose="01000500000000020006" pitchFamily="2" charset="-78"/>
                </a:endParaRPr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3CDBA8E6-A5C0-6EEE-DE94-8F839CBCE6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5372" y="792421"/>
                <a:ext cx="10509928" cy="1846659"/>
              </a:xfrm>
              <a:prstGeom prst="rect">
                <a:avLst/>
              </a:prstGeom>
              <a:blipFill>
                <a:blip r:embed="rId2"/>
                <a:stretch>
                  <a:fillRect r="-145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FF058E48-068C-7632-19C3-04D2B086B349}"/>
                  </a:ext>
                </a:extLst>
              </p:cNvPr>
              <p:cNvSpPr txBox="1"/>
              <p:nvPr/>
            </p:nvSpPr>
            <p:spPr>
              <a:xfrm>
                <a:off x="5518861" y="2262178"/>
                <a:ext cx="6176928" cy="26357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>
                  <a:lnSpc>
                    <a:spcPct val="150000"/>
                  </a:lnSpc>
                </a:pPr>
                <a:r>
                  <a:rPr lang="ar-DZ" sz="2800" dirty="0">
                    <a:solidFill>
                      <a:srgbClr val="2E2BA5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TC Bold" panose="01000500000000020006" pitchFamily="2" charset="-78"/>
                    <a:cs typeface="STC Bold" panose="01000500000000020006" pitchFamily="2" charset="-78"/>
                  </a:rPr>
                  <a:t>خواص  :</a:t>
                </a:r>
              </a:p>
              <a:p>
                <a:pPr marL="342900" indent="-342900" algn="r" rtl="1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𝐾𝑒𝑟𝑓</m:t>
                    </m:r>
                    <m:r>
                      <a:rPr lang="ar-DZ" sz="2000" i="1">
                        <a:latin typeface="Cambria Math" panose="02040503050406030204" pitchFamily="18" charset="0"/>
                      </a:rPr>
                      <m:t>≤</m:t>
                    </m:r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endParaRPr lang="fr-FR" sz="2000" b="0" dirty="0">
                  <a:latin typeface="STC Bold" panose="01000500000000020006" pitchFamily="2" charset="-78"/>
                </a:endParaRPr>
              </a:p>
              <a:p>
                <a:pPr marL="342900" indent="-342900" algn="r" rtl="1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𝑖𝑚𝑓</m:t>
                    </m:r>
                    <m:r>
                      <a:rPr lang="fr-FR" sz="2000" i="1">
                        <a:latin typeface="Cambria Math" panose="02040503050406030204" pitchFamily="18" charset="0"/>
                      </a:rPr>
                      <m:t>≤</m:t>
                    </m:r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endParaRPr lang="fr-FR" sz="2000" dirty="0">
                  <a:solidFill>
                    <a:srgbClr val="2E2BA5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TC Bold" panose="01000500000000020006" pitchFamily="2" charset="-78"/>
                  <a:cs typeface="STC Bold" panose="01000500000000020006" pitchFamily="2" charset="-78"/>
                </a:endParaRPr>
              </a:p>
              <a:p>
                <a:pPr marL="342900" indent="-342900" algn="r" rtl="1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fr-FR" sz="2000" b="0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cs typeface="STC Bold" panose="01000500000000020006" pitchFamily="2" charset="-78"/>
                      </a:rPr>
                      <m:t>𝑘𝑒𝑟𝑓</m:t>
                    </m:r>
                    <m:r>
                      <a:rPr lang="fr-FR" sz="2000" b="0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cs typeface="STC Bold" panose="01000500000000020006" pitchFamily="2" charset="-78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fr-FR" sz="20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STC Bold" panose="01000500000000020006" pitchFamily="2" charset="-78"/>
                          </a:rPr>
                        </m:ctrlPr>
                      </m:dPr>
                      <m:e>
                        <m:r>
                          <a:rPr lang="fr-FR" sz="20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STC Bold" panose="01000500000000020006" pitchFamily="2" charset="-78"/>
                          </a:rPr>
                          <m:t>𝑒</m:t>
                        </m:r>
                      </m:e>
                    </m:d>
                    <m:r>
                      <a:rPr lang="fr-FR" sz="2000" b="0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TC Bold" panose="01000500000000020006" pitchFamily="2" charset="-78"/>
                      </a:rPr>
                      <m:t>⇒</m:t>
                    </m:r>
                    <m:r>
                      <a:rPr lang="fr-FR" sz="2000" b="0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TC Bold" panose="01000500000000020006" pitchFamily="2" charset="-78"/>
                      </a:rPr>
                      <m:t>𝑓</m:t>
                    </m:r>
                    <m:r>
                      <a:rPr lang="ar-DZ" sz="2000" b="0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TC Bold" panose="01000500000000020006" pitchFamily="2" charset="-78"/>
                      </a:rPr>
                      <m:t>تباين</m:t>
                    </m:r>
                  </m:oMath>
                </a14:m>
                <a:endParaRPr lang="ar-DZ" sz="2000" b="0" dirty="0">
                  <a:solidFill>
                    <a:schemeClr val="tx1"/>
                  </a:solidFill>
                  <a:effectLst/>
                  <a:latin typeface="STC Bold" panose="01000500000000020006" pitchFamily="2" charset="-78"/>
                  <a:ea typeface="Cambria Math" panose="02040503050406030204" pitchFamily="18" charset="0"/>
                  <a:cs typeface="STC Bold" panose="01000500000000020006" pitchFamily="2" charset="-78"/>
                </a:endParaRPr>
              </a:p>
              <a:p>
                <a:pPr marL="342900" indent="-342900" algn="r" rtl="1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fr-FR" sz="2000" b="0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cs typeface="STC Bold" panose="01000500000000020006" pitchFamily="2" charset="-78"/>
                      </a:rPr>
                      <m:t>𝑖𝑚𝑓</m:t>
                    </m:r>
                    <m:r>
                      <a:rPr lang="fr-FR" sz="2000" b="0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cs typeface="STC Bold" panose="01000500000000020006" pitchFamily="2" charset="-78"/>
                      </a:rPr>
                      <m:t>=</m:t>
                    </m:r>
                    <m:sSup>
                      <m:sSupPr>
                        <m:ctrlPr>
                          <a:rPr lang="fr-FR" sz="20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STC Bold" panose="01000500000000020006" pitchFamily="2" charset="-78"/>
                          </a:rPr>
                        </m:ctrlPr>
                      </m:sSupPr>
                      <m:e>
                        <m:r>
                          <a:rPr lang="fr-FR" sz="20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STC Bold" panose="01000500000000020006" pitchFamily="2" charset="-78"/>
                          </a:rPr>
                          <m:t>𝐺</m:t>
                        </m:r>
                      </m:e>
                      <m:sup>
                        <m:r>
                          <a:rPr lang="fr-FR" sz="20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STC Bold" panose="01000500000000020006" pitchFamily="2" charset="-78"/>
                          </a:rPr>
                          <m:t>′</m:t>
                        </m:r>
                      </m:sup>
                    </m:sSup>
                    <m:r>
                      <a:rPr lang="fr-FR" sz="2000" b="0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TC Bold" panose="01000500000000020006" pitchFamily="2" charset="-78"/>
                      </a:rPr>
                      <m:t>⇒</m:t>
                    </m:r>
                    <m:r>
                      <a:rPr lang="fr-FR" sz="2000" b="0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TC Bold" panose="01000500000000020006" pitchFamily="2" charset="-78"/>
                      </a:rPr>
                      <m:t>𝑓</m:t>
                    </m:r>
                    <m:r>
                      <a:rPr lang="ar-DZ" sz="2000" b="0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TC Bold" panose="01000500000000020006" pitchFamily="2" charset="-78"/>
                      </a:rPr>
                      <m:t>غامر</m:t>
                    </m:r>
                  </m:oMath>
                </a14:m>
                <a:endParaRPr lang="ar-DZ" sz="2000" dirty="0">
                  <a:solidFill>
                    <a:schemeClr val="tx1"/>
                  </a:solidFill>
                  <a:effectLst/>
                  <a:latin typeface="STC Bold" panose="01000500000000020006" pitchFamily="2" charset="-78"/>
                  <a:cs typeface="STC Bold" panose="01000500000000020006" pitchFamily="2" charset="-78"/>
                </a:endParaRPr>
              </a:p>
            </p:txBody>
          </p:sp>
        </mc:Choice>
        <mc:Fallback xmlns="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FF058E48-068C-7632-19C3-04D2B086B3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8861" y="2262178"/>
                <a:ext cx="6176928" cy="2635722"/>
              </a:xfrm>
              <a:prstGeom prst="rect">
                <a:avLst/>
              </a:prstGeom>
              <a:blipFill>
                <a:blip r:embed="rId3"/>
                <a:stretch>
                  <a:fillRect r="-2367" b="-324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9784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F41A2732-BFDA-D860-87FC-3415FE764AA7}"/>
              </a:ext>
            </a:extLst>
          </p:cNvPr>
          <p:cNvSpPr txBox="1"/>
          <p:nvPr/>
        </p:nvSpPr>
        <p:spPr>
          <a:xfrm>
            <a:off x="8910798" y="0"/>
            <a:ext cx="32065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ar-DZ" sz="4000" dirty="0">
                <a:solidFill>
                  <a:srgbClr val="2E2BA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TC Bold" panose="01000500000000020006" pitchFamily="2" charset="-78"/>
                <a:cs typeface="STC Bold" panose="01000500000000020006" pitchFamily="2" charset="-78"/>
              </a:rPr>
              <a:t>الزمر :</a:t>
            </a:r>
            <a:endParaRPr lang="fr-FR" sz="4000" kern="1200" dirty="0">
              <a:solidFill>
                <a:srgbClr val="2E2BA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TC Bold" panose="01000500000000020006" pitchFamily="2" charset="-78"/>
              <a:cs typeface="STC Bold" panose="01000500000000020006" pitchFamily="2" charset="-7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E7E69FD6-DB12-D6A0-AFB8-E715EEA93D90}"/>
                  </a:ext>
                </a:extLst>
              </p:cNvPr>
              <p:cNvSpPr txBox="1"/>
              <p:nvPr/>
            </p:nvSpPr>
            <p:spPr>
              <a:xfrm>
                <a:off x="2411807" y="1092371"/>
                <a:ext cx="9705528" cy="9991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ar-DZ" sz="3200" b="1" dirty="0">
                    <a:solidFill>
                      <a:srgbClr val="2E2BA5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TC Bold" panose="01000500000000020006" pitchFamily="2" charset="-78"/>
                    <a:cs typeface="STC Bold" panose="01000500000000020006" pitchFamily="2" charset="-78"/>
                  </a:rPr>
                  <a:t>رتبة زمرة :</a:t>
                </a:r>
              </a:p>
              <a:p>
                <a:pPr algn="r" rtl="1"/>
                <a:r>
                  <a:rPr lang="ar-DZ" sz="2400" dirty="0">
                    <a:latin typeface="STC Bold" panose="01000500000000020006" pitchFamily="2" charset="-78"/>
                    <a:cs typeface="STC Bold" panose="01000500000000020006" pitchFamily="2" charset="-78"/>
                  </a:rPr>
                  <a:t>نسمي عدد عناصر زمرة ج منتهية </a:t>
                </a:r>
                <a:r>
                  <a:rPr lang="fr-FR" sz="2400" dirty="0">
                    <a:latin typeface="STC Bold" panose="01000500000000020006" pitchFamily="2" charset="-78"/>
                    <a:cs typeface="STC Bold" panose="01000500000000020006" pitchFamily="2" charset="-78"/>
                  </a:rPr>
                  <a:t>H</a:t>
                </a:r>
                <a:r>
                  <a:rPr lang="ar-DZ" sz="2400" dirty="0">
                    <a:latin typeface="STC Bold" panose="01000500000000020006" pitchFamily="2" charset="-78"/>
                    <a:cs typeface="STC Bold" panose="01000500000000020006" pitchFamily="2" charset="-78"/>
                  </a:rPr>
                  <a:t> برتبة الزمرة و نرمز لها بالرمز </a:t>
                </a:r>
                <a14:m>
                  <m:oMath xmlns:m="http://schemas.openxmlformats.org/officeDocument/2006/math">
                    <m:r>
                      <a:rPr lang="ar-DZ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TC Bold" panose="01000500000000020006" pitchFamily="2" charset="-78"/>
                      </a:rPr>
                      <m:t>𝜃</m:t>
                    </m:r>
                    <m:d>
                      <m:dPr>
                        <m:ctrlPr>
                          <a:rPr lang="fr-F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TC Bold" panose="01000500000000020006" pitchFamily="2" charset="-78"/>
                          </a:rPr>
                        </m:ctrlPr>
                      </m:dPr>
                      <m:e>
                        <m:r>
                          <a:rPr lang="fr-F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TC Bold" panose="01000500000000020006" pitchFamily="2" charset="-78"/>
                          </a:rPr>
                          <m:t>𝐻</m:t>
                        </m:r>
                      </m:e>
                    </m:d>
                    <m:r>
                      <a:rPr lang="ar-DZ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TC Bold" panose="01000500000000020006" pitchFamily="2" charset="-78"/>
                      </a:rPr>
                      <m:t> </m:t>
                    </m:r>
                    <m:r>
                      <a:rPr lang="ar-DZ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TC Bold" panose="01000500000000020006" pitchFamily="2" charset="-78"/>
                      </a:rPr>
                      <m:t>أو</m:t>
                    </m:r>
                    <m:r>
                      <a:rPr lang="ar-DZ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TC Bold" panose="01000500000000020006" pitchFamily="2" charset="-78"/>
                      </a:rPr>
                      <m:t> </m:t>
                    </m:r>
                    <m:d>
                      <m:dPr>
                        <m:begChr m:val="|"/>
                        <m:endChr m:val="|"/>
                        <m:ctrlPr>
                          <a:rPr lang="ar-DZ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TC Bold" panose="01000500000000020006" pitchFamily="2" charset="-78"/>
                          </a:rPr>
                        </m:ctrlPr>
                      </m:dPr>
                      <m:e>
                        <m:r>
                          <a:rPr lang="fr-F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TC Bold" panose="01000500000000020006" pitchFamily="2" charset="-78"/>
                          </a:rPr>
                          <m:t>𝐻</m:t>
                        </m:r>
                      </m:e>
                    </m:d>
                  </m:oMath>
                </a14:m>
                <a:endParaRPr lang="fr-FR" sz="2400" dirty="0">
                  <a:latin typeface="STC Bold" panose="01000500000000020006" pitchFamily="2" charset="-78"/>
                  <a:cs typeface="STC Bold" panose="01000500000000020006" pitchFamily="2" charset="-78"/>
                </a:endParaRPr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E7E69FD6-DB12-D6A0-AFB8-E715EEA93D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1807" y="1092371"/>
                <a:ext cx="9705528" cy="999184"/>
              </a:xfrm>
              <a:prstGeom prst="rect">
                <a:avLst/>
              </a:prstGeom>
              <a:blipFill>
                <a:blip r:embed="rId2"/>
                <a:stretch>
                  <a:fillRect t="-7927" r="-1884" b="-1280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4A55C447-FBFE-F8E7-5FFB-98A0B47D9D8F}"/>
                  </a:ext>
                </a:extLst>
              </p:cNvPr>
              <p:cNvSpPr txBox="1"/>
              <p:nvPr/>
            </p:nvSpPr>
            <p:spPr>
              <a:xfrm>
                <a:off x="2486472" y="2091555"/>
                <a:ext cx="9705528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ar-DZ" sz="3200" b="1" dirty="0">
                    <a:solidFill>
                      <a:srgbClr val="2E2BA5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TC Bold" panose="01000500000000020006" pitchFamily="2" charset="-78"/>
                    <a:cs typeface="STC Bold" panose="01000500000000020006" pitchFamily="2" charset="-78"/>
                  </a:rPr>
                  <a:t>رتبة عنصر :</a:t>
                </a:r>
              </a:p>
              <a:p>
                <a:pPr algn="r" rtl="1"/>
                <a:r>
                  <a:rPr lang="ar-DZ" sz="2400" dirty="0">
                    <a:latin typeface="STC Bold" panose="01000500000000020006" pitchFamily="2" charset="-78"/>
                    <a:cs typeface="STC Bold" panose="01000500000000020006" pitchFamily="2" charset="-78"/>
                  </a:rPr>
                  <a:t>رتبة عنصر </a:t>
                </a:r>
                <a:r>
                  <a:rPr lang="fr-FR" sz="2400" dirty="0">
                    <a:latin typeface="STC Bold" panose="01000500000000020006" pitchFamily="2" charset="-78"/>
                    <a:cs typeface="STC Bold" panose="01000500000000020006" pitchFamily="2" charset="-78"/>
                  </a:rPr>
                  <a:t>a </a:t>
                </a:r>
                <a:r>
                  <a:rPr lang="ar-DZ" sz="2400" dirty="0">
                    <a:latin typeface="STC Bold" panose="01000500000000020006" pitchFamily="2" charset="-78"/>
                    <a:cs typeface="STC Bold" panose="01000500000000020006" pitchFamily="2" charset="-78"/>
                  </a:rPr>
                  <a:t>هي رتبة الزمرة المولدة بذلك العنصر و نرمز لها ب </a:t>
                </a:r>
                <a14:m>
                  <m:oMath xmlns:m="http://schemas.openxmlformats.org/officeDocument/2006/math">
                    <m:r>
                      <a:rPr lang="ar-DZ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TC Bold" panose="01000500000000020006" pitchFamily="2" charset="-78"/>
                      </a:rPr>
                      <m:t>𝜃</m:t>
                    </m:r>
                    <m:r>
                      <a:rPr lang="ar-DZ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TC Bold" panose="01000500000000020006" pitchFamily="2" charset="-78"/>
                      </a:rPr>
                      <m:t>(</m:t>
                    </m:r>
                    <m:r>
                      <a:rPr lang="fr-F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TC Bold" panose="01000500000000020006" pitchFamily="2" charset="-78"/>
                      </a:rPr>
                      <m:t>𝑎</m:t>
                    </m:r>
                    <m:r>
                      <a:rPr lang="fr-F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TC Bold" panose="01000500000000020006" pitchFamily="2" charset="-78"/>
                      </a:rPr>
                      <m:t>)</m:t>
                    </m:r>
                  </m:oMath>
                </a14:m>
                <a:endParaRPr lang="fr-FR" sz="2400" dirty="0">
                  <a:latin typeface="STC Bold" panose="01000500000000020006" pitchFamily="2" charset="-78"/>
                  <a:cs typeface="STC Bold" panose="01000500000000020006" pitchFamily="2" charset="-78"/>
                </a:endParaRPr>
              </a:p>
            </p:txBody>
          </p:sp>
        </mc:Choice>
        <mc:Fallback xmlns="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4A55C447-FBFE-F8E7-5FFB-98A0B47D9D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6472" y="2091555"/>
                <a:ext cx="9705528" cy="954107"/>
              </a:xfrm>
              <a:prstGeom prst="rect">
                <a:avLst/>
              </a:prstGeom>
              <a:blipFill>
                <a:blip r:embed="rId3"/>
                <a:stretch>
                  <a:fillRect t="-8280" r="-1884" b="-1337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CD23F36C-D14E-D90C-78B5-EFFBEF1EA6A6}"/>
                  </a:ext>
                </a:extLst>
              </p:cNvPr>
              <p:cNvSpPr txBox="1"/>
              <p:nvPr/>
            </p:nvSpPr>
            <p:spPr>
              <a:xfrm>
                <a:off x="2486472" y="3062557"/>
                <a:ext cx="9705528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ar-DZ" sz="3200" b="1" dirty="0">
                    <a:solidFill>
                      <a:srgbClr val="2E2BA5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TC Bold" panose="01000500000000020006" pitchFamily="2" charset="-78"/>
                    <a:cs typeface="STC Bold" panose="01000500000000020006" pitchFamily="2" charset="-78"/>
                  </a:rPr>
                  <a:t>نظرية </a:t>
                </a:r>
                <a:r>
                  <a:rPr lang="ar-DZ" sz="3200" b="1" dirty="0" err="1">
                    <a:solidFill>
                      <a:srgbClr val="2E2BA5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TC Bold" panose="01000500000000020006" pitchFamily="2" charset="-78"/>
                    <a:cs typeface="STC Bold" panose="01000500000000020006" pitchFamily="2" charset="-78"/>
                  </a:rPr>
                  <a:t>لاغرانج</a:t>
                </a:r>
                <a:r>
                  <a:rPr lang="ar-DZ" sz="3200" b="1" dirty="0">
                    <a:solidFill>
                      <a:srgbClr val="2E2BA5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TC Bold" panose="01000500000000020006" pitchFamily="2" charset="-78"/>
                    <a:cs typeface="STC Bold" panose="01000500000000020006" pitchFamily="2" charset="-78"/>
                  </a:rPr>
                  <a:t> :</a:t>
                </a:r>
              </a:p>
              <a:p>
                <a:pPr algn="r" rt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0" i="1" smtClean="0">
                          <a:latin typeface="Cambria Math" panose="02040503050406030204" pitchFamily="18" charset="0"/>
                          <a:cs typeface="STC Bold" panose="01000500000000020006" pitchFamily="2" charset="-78"/>
                        </a:rPr>
                        <m:t>𝐻</m:t>
                      </m:r>
                      <m:r>
                        <a:rPr lang="fr-FR" sz="2400" i="1">
                          <a:latin typeface="Cambria Math" panose="02040503050406030204" pitchFamily="18" charset="0"/>
                          <a:cs typeface="STC Bold" panose="01000500000000020006" pitchFamily="2" charset="-78"/>
                        </a:rPr>
                        <m:t>≤</m:t>
                      </m:r>
                      <m:r>
                        <m:rPr>
                          <m:sty m:val="p"/>
                        </m:rPr>
                        <a:rPr lang="fr-FR" sz="2400" b="0" i="0" smtClean="0">
                          <a:latin typeface="Cambria Math" panose="02040503050406030204" pitchFamily="18" charset="0"/>
                          <a:cs typeface="STC Bold" panose="01000500000000020006" pitchFamily="2" charset="-78"/>
                        </a:rPr>
                        <m:t>G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TC Bold" panose="01000500000000020006" pitchFamily="2" charset="-78"/>
                        </a:rPr>
                        <m:t>⟹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TC Bold" panose="01000500000000020006" pitchFamily="2" charset="-78"/>
                        </a:rPr>
                        <m:t>𝜃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TC Bold" panose="01000500000000020006" pitchFamily="2" charset="-78"/>
                        </a:rPr>
                        <m:t>(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TC Bold" panose="01000500000000020006" pitchFamily="2" charset="-78"/>
                        </a:rPr>
                        <m:t>𝐻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TC Bold" panose="01000500000000020006" pitchFamily="2" charset="-78"/>
                        </a:rPr>
                        <m:t>)/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TC Bold" panose="01000500000000020006" pitchFamily="2" charset="-78"/>
                        </a:rPr>
                        <m:t>𝜃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TC Bold" panose="01000500000000020006" pitchFamily="2" charset="-78"/>
                        </a:rPr>
                        <m:t>(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TC Bold" panose="01000500000000020006" pitchFamily="2" charset="-78"/>
                        </a:rPr>
                        <m:t>𝐺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TC Bold" panose="01000500000000020006" pitchFamily="2" charset="-78"/>
                        </a:rPr>
                        <m:t>)</m:t>
                      </m:r>
                    </m:oMath>
                  </m:oMathPara>
                </a14:m>
                <a:endParaRPr lang="fr-FR" sz="2400" dirty="0">
                  <a:latin typeface="STC Bold" panose="01000500000000020006" pitchFamily="2" charset="-78"/>
                  <a:cs typeface="STC Bold" panose="01000500000000020006" pitchFamily="2" charset="-78"/>
                </a:endParaRPr>
              </a:p>
            </p:txBody>
          </p:sp>
        </mc:Choice>
        <mc:Fallback xmlns="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CD23F36C-D14E-D90C-78B5-EFFBEF1EA6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6472" y="3062557"/>
                <a:ext cx="9705528" cy="954107"/>
              </a:xfrm>
              <a:prstGeom prst="rect">
                <a:avLst/>
              </a:prstGeom>
              <a:blipFill>
                <a:blip r:embed="rId4"/>
                <a:stretch>
                  <a:fillRect t="-8280" r="-1884" b="-764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80354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9D48C3B7-175B-E55B-4FD7-98AEC95D89AD}"/>
              </a:ext>
            </a:extLst>
          </p:cNvPr>
          <p:cNvSpPr txBox="1"/>
          <p:nvPr/>
        </p:nvSpPr>
        <p:spPr>
          <a:xfrm>
            <a:off x="8910798" y="0"/>
            <a:ext cx="32065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ar-DZ" sz="4000" dirty="0">
                <a:solidFill>
                  <a:srgbClr val="2E2BA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TC Bold" panose="01000500000000020006" pitchFamily="2" charset="-78"/>
                <a:cs typeface="STC Bold" panose="01000500000000020006" pitchFamily="2" charset="-78"/>
              </a:rPr>
              <a:t>الزمر </a:t>
            </a:r>
            <a:r>
              <a:rPr lang="ar-DZ" sz="4000" dirty="0" err="1">
                <a:solidFill>
                  <a:srgbClr val="2E2BA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TC Bold" panose="01000500000000020006" pitchFamily="2" charset="-78"/>
                <a:cs typeface="STC Bold" panose="01000500000000020006" pitchFamily="2" charset="-78"/>
              </a:rPr>
              <a:t>الناظمية</a:t>
            </a:r>
            <a:r>
              <a:rPr lang="ar-DZ" sz="4000" dirty="0">
                <a:solidFill>
                  <a:srgbClr val="2E2BA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TC Bold" panose="01000500000000020006" pitchFamily="2" charset="-78"/>
                <a:cs typeface="STC Bold" panose="01000500000000020006" pitchFamily="2" charset="-78"/>
              </a:rPr>
              <a:t>  :</a:t>
            </a:r>
            <a:endParaRPr lang="fr-FR" sz="4000" kern="1200" dirty="0">
              <a:solidFill>
                <a:srgbClr val="2E2BA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TC Bold" panose="01000500000000020006" pitchFamily="2" charset="-78"/>
              <a:cs typeface="STC Bold" panose="01000500000000020006" pitchFamily="2" charset="-7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E78D70BC-0EBC-DADC-1C22-6C3BAF8D00EB}"/>
                  </a:ext>
                </a:extLst>
              </p:cNvPr>
              <p:cNvSpPr txBox="1"/>
              <p:nvPr/>
            </p:nvSpPr>
            <p:spPr>
              <a:xfrm>
                <a:off x="2172468" y="1116919"/>
                <a:ext cx="9705528" cy="52050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>
                  <a:lnSpc>
                    <a:spcPct val="150000"/>
                  </a:lnSpc>
                </a:pPr>
                <a:r>
                  <a:rPr lang="ar-DZ" sz="3200" b="1" dirty="0">
                    <a:solidFill>
                      <a:srgbClr val="2E2BA5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TC Bold" panose="01000500000000020006" pitchFamily="2" charset="-78"/>
                    <a:cs typeface="STC Bold" panose="01000500000000020006" pitchFamily="2" charset="-78"/>
                  </a:rPr>
                  <a:t>الزمرة الجزئية </a:t>
                </a:r>
                <a:r>
                  <a:rPr lang="ar-DZ" sz="3200" b="1" dirty="0" err="1">
                    <a:solidFill>
                      <a:srgbClr val="2E2BA5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TC Bold" panose="01000500000000020006" pitchFamily="2" charset="-78"/>
                    <a:cs typeface="STC Bold" panose="01000500000000020006" pitchFamily="2" charset="-78"/>
                  </a:rPr>
                  <a:t>الناظمية</a:t>
                </a:r>
                <a:r>
                  <a:rPr lang="ar-DZ" sz="3200" b="1" dirty="0">
                    <a:solidFill>
                      <a:srgbClr val="2E2BA5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TC Bold" panose="01000500000000020006" pitchFamily="2" charset="-78"/>
                    <a:cs typeface="STC Bold" panose="01000500000000020006" pitchFamily="2" charset="-78"/>
                  </a:rPr>
                  <a:t> :</a:t>
                </a:r>
              </a:p>
              <a:p>
                <a:pPr algn="r" rtl="1">
                  <a:lnSpc>
                    <a:spcPct val="150000"/>
                  </a:lnSpc>
                </a:pPr>
                <a:r>
                  <a:rPr lang="ar-DZ" sz="2400" dirty="0">
                    <a:latin typeface="STC Bold" panose="01000500000000020006" pitchFamily="2" charset="-78"/>
                    <a:cs typeface="STC Bold" panose="01000500000000020006" pitchFamily="2" charset="-78"/>
                  </a:rPr>
                  <a:t>لتكن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  <a:cs typeface="STC Bold" panose="01000500000000020006" pitchFamily="2" charset="-78"/>
                      </a:rPr>
                      <m:t>𝐻</m:t>
                    </m:r>
                    <m:r>
                      <a:rPr lang="fr-FR" sz="2400" i="1">
                        <a:latin typeface="Cambria Math" panose="02040503050406030204" pitchFamily="18" charset="0"/>
                        <a:cs typeface="STC Bold" panose="01000500000000020006" pitchFamily="2" charset="-78"/>
                      </a:rPr>
                      <m:t>≤</m:t>
                    </m:r>
                    <m:r>
                      <m:rPr>
                        <m:sty m:val="p"/>
                      </m:rPr>
                      <a:rPr lang="fr-FR" sz="2400" b="0" i="0" smtClean="0">
                        <a:latin typeface="Cambria Math" panose="02040503050406030204" pitchFamily="18" charset="0"/>
                        <a:cs typeface="STC Bold" panose="01000500000000020006" pitchFamily="2" charset="-78"/>
                      </a:rPr>
                      <m:t>G</m:t>
                    </m:r>
                  </m:oMath>
                </a14:m>
                <a:r>
                  <a:rPr lang="ar-DZ" sz="2400" dirty="0">
                    <a:latin typeface="STC Bold" panose="01000500000000020006" pitchFamily="2" charset="-78"/>
                    <a:cs typeface="STC Bold" panose="01000500000000020006" pitchFamily="2" charset="-78"/>
                  </a:rPr>
                  <a:t> نقول عن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  <a:cs typeface="STC Bold" panose="01000500000000020006" pitchFamily="2" charset="-78"/>
                      </a:rPr>
                      <m:t>𝐻</m:t>
                    </m:r>
                    <m:r>
                      <a:rPr lang="fr-FR" sz="2400" b="0" i="1" smtClean="0">
                        <a:latin typeface="Cambria Math" panose="02040503050406030204" pitchFamily="18" charset="0"/>
                        <a:cs typeface="STC Bold" panose="01000500000000020006" pitchFamily="2" charset="-78"/>
                      </a:rPr>
                      <m:t> </m:t>
                    </m:r>
                  </m:oMath>
                </a14:m>
                <a:r>
                  <a:rPr lang="ar-DZ" sz="2400" dirty="0">
                    <a:latin typeface="STC Bold" panose="01000500000000020006" pitchFamily="2" charset="-78"/>
                    <a:cs typeface="STC Bold" panose="01000500000000020006" pitchFamily="2" charset="-78"/>
                  </a:rPr>
                  <a:t>انها </a:t>
                </a:r>
                <a:r>
                  <a:rPr lang="ar-DZ" sz="2400" dirty="0" err="1">
                    <a:latin typeface="STC Bold" panose="01000500000000020006" pitchFamily="2" charset="-78"/>
                    <a:cs typeface="STC Bold" panose="01000500000000020006" pitchFamily="2" charset="-78"/>
                  </a:rPr>
                  <a:t>ناظمية</a:t>
                </a:r>
                <a:r>
                  <a:rPr lang="ar-DZ" sz="2400" dirty="0">
                    <a:latin typeface="STC Bold" panose="01000500000000020006" pitchFamily="2" charset="-78"/>
                    <a:cs typeface="STC Bold" panose="01000500000000020006" pitchFamily="2" charset="-78"/>
                  </a:rPr>
                  <a:t> في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  <a:cs typeface="STC Bold" panose="01000500000000020006" pitchFamily="2" charset="-78"/>
                      </a:rPr>
                      <m:t>𝐺</m:t>
                    </m:r>
                    <m:r>
                      <a:rPr lang="fr-FR" sz="2400" b="0" i="1" smtClean="0">
                        <a:latin typeface="Cambria Math" panose="02040503050406030204" pitchFamily="18" charset="0"/>
                        <a:cs typeface="STC Bold" panose="01000500000000020006" pitchFamily="2" charset="-78"/>
                      </a:rPr>
                      <m:t> </m:t>
                    </m:r>
                  </m:oMath>
                </a14:m>
                <a:r>
                  <a:rPr lang="ar-DZ" sz="2400" dirty="0">
                    <a:latin typeface="STC Bold" panose="01000500000000020006" pitchFamily="2" charset="-78"/>
                    <a:cs typeface="STC Bold" panose="01000500000000020006" pitchFamily="2" charset="-78"/>
                  </a:rPr>
                  <a:t> اذا تحققت احد القضايا المتكافئة التالية : </a:t>
                </a:r>
              </a:p>
              <a:p>
                <a:pPr marL="342900" indent="-342900" algn="r" rtl="1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ar-DZ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TC Bold" panose="01000500000000020006" pitchFamily="2" charset="-78"/>
                      </a:rPr>
                      <m:t>∀</m:t>
                    </m:r>
                    <m:r>
                      <a:rPr lang="fr-F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TC Bold" panose="01000500000000020006" pitchFamily="2" charset="-78"/>
                      </a:rPr>
                      <m:t>𝑥</m:t>
                    </m:r>
                    <m:r>
                      <a:rPr lang="fr-F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TC Bold" panose="01000500000000020006" pitchFamily="2" charset="-78"/>
                      </a:rPr>
                      <m:t>∈</m:t>
                    </m:r>
                    <m:r>
                      <a:rPr lang="fr-F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TC Bold" panose="01000500000000020006" pitchFamily="2" charset="-78"/>
                      </a:rPr>
                      <m:t>𝐺</m:t>
                    </m:r>
                    <m:r>
                      <a:rPr lang="fr-F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TC Bold" panose="01000500000000020006" pitchFamily="2" charset="-78"/>
                      </a:rPr>
                      <m:t>  </m:t>
                    </m:r>
                    <m:r>
                      <a:rPr lang="fr-F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TC Bold" panose="01000500000000020006" pitchFamily="2" charset="-78"/>
                      </a:rPr>
                      <m:t>𝐻𝑥</m:t>
                    </m:r>
                    <m:r>
                      <a:rPr lang="fr-F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TC Bold" panose="01000500000000020006" pitchFamily="2" charset="-78"/>
                      </a:rPr>
                      <m:t>=</m:t>
                    </m:r>
                    <m:r>
                      <a:rPr lang="fr-F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TC Bold" panose="01000500000000020006" pitchFamily="2" charset="-78"/>
                      </a:rPr>
                      <m:t>𝑥𝐻</m:t>
                    </m:r>
                  </m:oMath>
                </a14:m>
                <a:endParaRPr lang="fr-FR" sz="2400" dirty="0">
                  <a:latin typeface="STC Bold" panose="01000500000000020006" pitchFamily="2" charset="-78"/>
                  <a:cs typeface="STC Bold" panose="01000500000000020006" pitchFamily="2" charset="-78"/>
                </a:endParaRPr>
              </a:p>
              <a:p>
                <a:pPr marL="342900" indent="-342900" algn="r" rtl="1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ar-DZ" sz="2400" dirty="0">
                    <a:latin typeface="STC Bold" panose="01000500000000020006" pitchFamily="2" charset="-78"/>
                    <a:cs typeface="STC Bold" panose="01000500000000020006" pitchFamily="2" charset="-78"/>
                  </a:rPr>
                  <a:t> </a:t>
                </a:r>
                <a14:m>
                  <m:oMath xmlns:m="http://schemas.openxmlformats.org/officeDocument/2006/math">
                    <m:r>
                      <a:rPr lang="ar-DZ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TC Bold" panose="01000500000000020006" pitchFamily="2" charset="-78"/>
                      </a:rPr>
                      <m:t>∀</m:t>
                    </m:r>
                    <m:r>
                      <a:rPr lang="fr-F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TC Bold" panose="01000500000000020006" pitchFamily="2" charset="-78"/>
                      </a:rPr>
                      <m:t>𝑥</m:t>
                    </m:r>
                    <m:r>
                      <a:rPr lang="fr-F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TC Bold" panose="01000500000000020006" pitchFamily="2" charset="-78"/>
                      </a:rPr>
                      <m:t>∈</m:t>
                    </m:r>
                    <m:r>
                      <a:rPr lang="fr-F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TC Bold" panose="01000500000000020006" pitchFamily="2" charset="-78"/>
                      </a:rPr>
                      <m:t>𝐺</m:t>
                    </m:r>
                    <m:r>
                      <a:rPr lang="fr-F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TC Bold" panose="01000500000000020006" pitchFamily="2" charset="-78"/>
                      </a:rPr>
                      <m:t>  </m:t>
                    </m:r>
                    <m:sSup>
                      <m:sSupPr>
                        <m:ctrlPr>
                          <a:rPr lang="fr-F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TC Bold" panose="01000500000000020006" pitchFamily="2" charset="-78"/>
                          </a:rPr>
                        </m:ctrlPr>
                      </m:sSupPr>
                      <m:e>
                        <m:r>
                          <a:rPr lang="fr-F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TC Bold" panose="01000500000000020006" pitchFamily="2" charset="-78"/>
                          </a:rPr>
                          <m:t>𝑥</m:t>
                        </m:r>
                      </m:e>
                      <m:sup>
                        <m:r>
                          <a:rPr lang="fr-F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TC Bold" panose="01000500000000020006" pitchFamily="2" charset="-78"/>
                          </a:rPr>
                          <m:t>−</m:t>
                        </m:r>
                        <m:r>
                          <a:rPr lang="fr-F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TC Bold" panose="01000500000000020006" pitchFamily="2" charset="-78"/>
                          </a:rPr>
                          <m:t>1</m:t>
                        </m:r>
                      </m:sup>
                    </m:sSup>
                    <m:r>
                      <a:rPr lang="fr-F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TC Bold" panose="01000500000000020006" pitchFamily="2" charset="-78"/>
                      </a:rPr>
                      <m:t>𝐻𝑥</m:t>
                    </m:r>
                    <m:r>
                      <a:rPr lang="fr-F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TC Bold" panose="01000500000000020006" pitchFamily="2" charset="-78"/>
                      </a:rPr>
                      <m:t>=</m:t>
                    </m:r>
                    <m:r>
                      <a:rPr lang="fr-F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TC Bold" panose="01000500000000020006" pitchFamily="2" charset="-78"/>
                      </a:rPr>
                      <m:t>𝐻</m:t>
                    </m:r>
                  </m:oMath>
                </a14:m>
                <a:endParaRPr lang="fr-FR" sz="2400" dirty="0">
                  <a:latin typeface="STC Bold" panose="01000500000000020006" pitchFamily="2" charset="-78"/>
                  <a:cs typeface="STC Bold" panose="01000500000000020006" pitchFamily="2" charset="-78"/>
                </a:endParaRPr>
              </a:p>
              <a:p>
                <a:pPr marL="342900" indent="-342900" algn="r" rtl="1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ar-DZ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TC Bold" panose="01000500000000020006" pitchFamily="2" charset="-78"/>
                      </a:rPr>
                      <m:t>∀</m:t>
                    </m:r>
                    <m:r>
                      <a:rPr lang="fr-FR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TC Bold" panose="01000500000000020006" pitchFamily="2" charset="-78"/>
                      </a:rPr>
                      <m:t>𝑥</m:t>
                    </m:r>
                    <m:r>
                      <a:rPr lang="fr-FR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TC Bold" panose="01000500000000020006" pitchFamily="2" charset="-78"/>
                      </a:rPr>
                      <m:t>∈</m:t>
                    </m:r>
                    <m:r>
                      <a:rPr lang="fr-FR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TC Bold" panose="01000500000000020006" pitchFamily="2" charset="-78"/>
                      </a:rPr>
                      <m:t>𝐺</m:t>
                    </m:r>
                    <m:r>
                      <a:rPr lang="fr-FR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TC Bold" panose="01000500000000020006" pitchFamily="2" charset="-78"/>
                      </a:rPr>
                      <m:t>  </m:t>
                    </m:r>
                    <m:r>
                      <a:rPr lang="fr-FR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TC Bold" panose="01000500000000020006" pitchFamily="2" charset="-78"/>
                      </a:rPr>
                      <m:t>𝑥𝐻</m:t>
                    </m:r>
                    <m:sSup>
                      <m:sSupPr>
                        <m:ctrlPr>
                          <a:rPr lang="fr-F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TC Bold" panose="01000500000000020006" pitchFamily="2" charset="-78"/>
                          </a:rPr>
                        </m:ctrlPr>
                      </m:sSupPr>
                      <m:e>
                        <m:r>
                          <a:rPr lang="fr-F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TC Bold" panose="01000500000000020006" pitchFamily="2" charset="-78"/>
                          </a:rPr>
                          <m:t>𝑥</m:t>
                        </m:r>
                      </m:e>
                      <m:sup>
                        <m:r>
                          <a:rPr lang="fr-F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TC Bold" panose="01000500000000020006" pitchFamily="2" charset="-78"/>
                          </a:rPr>
                          <m:t>−</m:t>
                        </m:r>
                        <m:r>
                          <a:rPr lang="fr-F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TC Bold" panose="01000500000000020006" pitchFamily="2" charset="-78"/>
                          </a:rPr>
                          <m:t>1</m:t>
                        </m:r>
                      </m:sup>
                    </m:sSup>
                    <m:r>
                      <a:rPr lang="fr-FR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TC Bold" panose="01000500000000020006" pitchFamily="2" charset="-78"/>
                      </a:rPr>
                      <m:t>=</m:t>
                    </m:r>
                    <m:r>
                      <a:rPr lang="fr-FR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TC Bold" panose="01000500000000020006" pitchFamily="2" charset="-78"/>
                      </a:rPr>
                      <m:t>𝐻</m:t>
                    </m:r>
                  </m:oMath>
                </a14:m>
                <a:endParaRPr lang="fr-FR" sz="2400" dirty="0">
                  <a:latin typeface="STC Bold" panose="01000500000000020006" pitchFamily="2" charset="-78"/>
                  <a:cs typeface="STC Bold" panose="01000500000000020006" pitchFamily="2" charset="-78"/>
                </a:endParaRPr>
              </a:p>
              <a:p>
                <a:pPr marL="342900" indent="-342900" algn="r" rtl="1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ar-DZ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TC Bold" panose="01000500000000020006" pitchFamily="2" charset="-78"/>
                      </a:rPr>
                      <m:t>∀</m:t>
                    </m:r>
                    <m:r>
                      <a:rPr lang="fr-FR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TC Bold" panose="01000500000000020006" pitchFamily="2" charset="-78"/>
                      </a:rPr>
                      <m:t>𝑥</m:t>
                    </m:r>
                    <m:r>
                      <a:rPr lang="fr-FR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TC Bold" panose="01000500000000020006" pitchFamily="2" charset="-78"/>
                      </a:rPr>
                      <m:t>∈</m:t>
                    </m:r>
                    <m:r>
                      <a:rPr lang="fr-FR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TC Bold" panose="01000500000000020006" pitchFamily="2" charset="-78"/>
                      </a:rPr>
                      <m:t>𝐺</m:t>
                    </m:r>
                    <m:r>
                      <a:rPr lang="fr-F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TC Bold" panose="01000500000000020006" pitchFamily="2" charset="-78"/>
                      </a:rPr>
                      <m:t> ,    </m:t>
                    </m:r>
                    <m:r>
                      <a:rPr lang="ar-DZ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TC Bold" panose="01000500000000020006" pitchFamily="2" charset="-78"/>
                      </a:rPr>
                      <m:t>∀</m:t>
                    </m:r>
                    <m:r>
                      <a:rPr lang="fr-F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TC Bold" panose="01000500000000020006" pitchFamily="2" charset="-78"/>
                      </a:rPr>
                      <m:t>h</m:t>
                    </m:r>
                    <m:r>
                      <a:rPr lang="fr-FR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TC Bold" panose="01000500000000020006" pitchFamily="2" charset="-78"/>
                      </a:rPr>
                      <m:t>∈</m:t>
                    </m:r>
                    <m:r>
                      <a:rPr lang="fr-F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TC Bold" panose="01000500000000020006" pitchFamily="2" charset="-78"/>
                      </a:rPr>
                      <m:t>𝐻</m:t>
                    </m:r>
                    <m:r>
                      <a:rPr lang="fr-F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TC Bold" panose="01000500000000020006" pitchFamily="2" charset="-78"/>
                      </a:rPr>
                      <m:t>  </m:t>
                    </m:r>
                    <m:r>
                      <a:rPr lang="fr-FR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TC Bold" panose="01000500000000020006" pitchFamily="2" charset="-78"/>
                      </a:rPr>
                      <m:t>𝑥</m:t>
                    </m:r>
                    <m:r>
                      <a:rPr lang="fr-F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TC Bold" panose="01000500000000020006" pitchFamily="2" charset="-78"/>
                      </a:rPr>
                      <m:t>h</m:t>
                    </m:r>
                    <m:sSup>
                      <m:sSupPr>
                        <m:ctrlPr>
                          <a:rPr lang="fr-F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TC Bold" panose="01000500000000020006" pitchFamily="2" charset="-78"/>
                          </a:rPr>
                        </m:ctrlPr>
                      </m:sSupPr>
                      <m:e>
                        <m:r>
                          <a:rPr lang="fr-F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TC Bold" panose="01000500000000020006" pitchFamily="2" charset="-78"/>
                          </a:rPr>
                          <m:t>𝑥</m:t>
                        </m:r>
                      </m:e>
                      <m:sup>
                        <m:r>
                          <a:rPr lang="fr-F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TC Bold" panose="01000500000000020006" pitchFamily="2" charset="-78"/>
                          </a:rPr>
                          <m:t>−</m:t>
                        </m:r>
                        <m:r>
                          <a:rPr lang="fr-F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TC Bold" panose="01000500000000020006" pitchFamily="2" charset="-78"/>
                          </a:rPr>
                          <m:t>1</m:t>
                        </m:r>
                      </m:sup>
                    </m:sSup>
                    <m:r>
                      <a:rPr lang="fr-F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TC Bold" panose="01000500000000020006" pitchFamily="2" charset="-78"/>
                      </a:rPr>
                      <m:t>=</m:t>
                    </m:r>
                    <m:r>
                      <a:rPr lang="fr-F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TC Bold" panose="01000500000000020006" pitchFamily="2" charset="-78"/>
                      </a:rPr>
                      <m:t>h</m:t>
                    </m:r>
                  </m:oMath>
                </a14:m>
                <a:endParaRPr lang="fr-FR" sz="2400" dirty="0">
                  <a:latin typeface="STC Bold" panose="01000500000000020006" pitchFamily="2" charset="-78"/>
                  <a:cs typeface="STC Bold" panose="01000500000000020006" pitchFamily="2" charset="-78"/>
                </a:endParaRPr>
              </a:p>
              <a:p>
                <a:pPr marL="1257300" lvl="2" indent="-342900" algn="r" rtl="1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ar-DZ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TC Bold" panose="01000500000000020006" pitchFamily="2" charset="-78"/>
                      </a:rPr>
                      <m:t>∀</m:t>
                    </m:r>
                    <m:r>
                      <a:rPr lang="fr-FR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TC Bold" panose="01000500000000020006" pitchFamily="2" charset="-78"/>
                      </a:rPr>
                      <m:t>𝑥</m:t>
                    </m:r>
                    <m:r>
                      <a:rPr lang="fr-FR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TC Bold" panose="01000500000000020006" pitchFamily="2" charset="-78"/>
                      </a:rPr>
                      <m:t>∈</m:t>
                    </m:r>
                    <m:r>
                      <a:rPr lang="fr-FR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TC Bold" panose="01000500000000020006" pitchFamily="2" charset="-78"/>
                      </a:rPr>
                      <m:t>𝐺</m:t>
                    </m:r>
                    <m:r>
                      <a:rPr lang="fr-F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TC Bold" panose="01000500000000020006" pitchFamily="2" charset="-78"/>
                      </a:rPr>
                      <m:t> ,    </m:t>
                    </m:r>
                    <m:r>
                      <a:rPr lang="ar-DZ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TC Bold" panose="01000500000000020006" pitchFamily="2" charset="-78"/>
                      </a:rPr>
                      <m:t>∀</m:t>
                    </m:r>
                    <m:r>
                      <a:rPr lang="fr-F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TC Bold" panose="01000500000000020006" pitchFamily="2" charset="-78"/>
                      </a:rPr>
                      <m:t>h</m:t>
                    </m:r>
                    <m:r>
                      <a:rPr lang="fr-FR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TC Bold" panose="01000500000000020006" pitchFamily="2" charset="-78"/>
                      </a:rPr>
                      <m:t>∈</m:t>
                    </m:r>
                    <m:r>
                      <a:rPr lang="fr-F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TC Bold" panose="01000500000000020006" pitchFamily="2" charset="-78"/>
                      </a:rPr>
                      <m:t>𝐻</m:t>
                    </m:r>
                    <m:r>
                      <a:rPr lang="fr-F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TC Bold" panose="01000500000000020006" pitchFamily="2" charset="-78"/>
                      </a:rPr>
                      <m:t>  </m:t>
                    </m:r>
                    <m:sSup>
                      <m:sSupPr>
                        <m:ctrlPr>
                          <a:rPr lang="fr-F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TC Bold" panose="01000500000000020006" pitchFamily="2" charset="-78"/>
                          </a:rPr>
                        </m:ctrlPr>
                      </m:sSupPr>
                      <m:e>
                        <m:r>
                          <a:rPr lang="fr-F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TC Bold" panose="01000500000000020006" pitchFamily="2" charset="-78"/>
                          </a:rPr>
                          <m:t>𝑥</m:t>
                        </m:r>
                      </m:e>
                      <m:sup>
                        <m:r>
                          <a:rPr lang="fr-F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TC Bold" panose="01000500000000020006" pitchFamily="2" charset="-78"/>
                          </a:rPr>
                          <m:t>−</m:t>
                        </m:r>
                        <m:r>
                          <a:rPr lang="fr-F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TC Bold" panose="01000500000000020006" pitchFamily="2" charset="-78"/>
                          </a:rPr>
                          <m:t>1</m:t>
                        </m:r>
                      </m:sup>
                    </m:sSup>
                    <m:r>
                      <a:rPr lang="fr-F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TC Bold" panose="01000500000000020006" pitchFamily="2" charset="-78"/>
                      </a:rPr>
                      <m:t>h</m:t>
                    </m:r>
                    <m:r>
                      <a:rPr lang="fr-FR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TC Bold" panose="01000500000000020006" pitchFamily="2" charset="-78"/>
                      </a:rPr>
                      <m:t>𝑥</m:t>
                    </m:r>
                    <m:r>
                      <a:rPr lang="fr-F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TC Bold" panose="01000500000000020006" pitchFamily="2" charset="-78"/>
                      </a:rPr>
                      <m:t>=</m:t>
                    </m:r>
                    <m:r>
                      <a:rPr lang="fr-F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TC Bold" panose="01000500000000020006" pitchFamily="2" charset="-78"/>
                      </a:rPr>
                      <m:t>h</m:t>
                    </m:r>
                  </m:oMath>
                </a14:m>
                <a:endParaRPr lang="fr-FR" sz="2400" dirty="0">
                  <a:latin typeface="STC Bold" panose="01000500000000020006" pitchFamily="2" charset="-78"/>
                  <a:cs typeface="STC Bold" panose="01000500000000020006" pitchFamily="2" charset="-78"/>
                </a:endParaRPr>
              </a:p>
              <a:p>
                <a:pPr marL="1257300" lvl="2" indent="-342900" algn="r" rtl="1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fr-FR" sz="2400" dirty="0">
                  <a:latin typeface="STC Bold" panose="01000500000000020006" pitchFamily="2" charset="-78"/>
                  <a:cs typeface="STC Bold" panose="01000500000000020006" pitchFamily="2" charset="-78"/>
                </a:endParaRPr>
              </a:p>
              <a:p>
                <a:pPr lvl="2" indent="1147763" algn="r" rtl="1">
                  <a:lnSpc>
                    <a:spcPct val="150000"/>
                  </a:lnSpc>
                </a:pPr>
                <a:r>
                  <a:rPr lang="fr-FR" sz="2400" dirty="0">
                    <a:latin typeface="STC Bold" panose="01000500000000020006" pitchFamily="2" charset="-78"/>
                    <a:cs typeface="STC Bold" panose="01000500000000020006" pitchFamily="2" charset="-78"/>
                  </a:rPr>
                  <a:t>       </a:t>
                </a:r>
                <a:r>
                  <a:rPr lang="ar-DZ" sz="2400" dirty="0">
                    <a:latin typeface="STC Bold" panose="01000500000000020006" pitchFamily="2" charset="-78"/>
                    <a:cs typeface="STC Bold" panose="01000500000000020006" pitchFamily="2" charset="-78"/>
                  </a:rPr>
                  <a:t>و نكتب اختصارا ان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  <a:cs typeface="STC Bold" panose="01000500000000020006" pitchFamily="2" charset="-78"/>
                      </a:rPr>
                      <m:t>𝐻</m:t>
                    </m:r>
                    <m:r>
                      <a:rPr lang="fr-F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TC Bold" panose="01000500000000020006" pitchFamily="2" charset="-78"/>
                      </a:rPr>
                      <m:t>⊴</m:t>
                    </m:r>
                    <m:r>
                      <a:rPr lang="fr-F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TC Bold" panose="01000500000000020006" pitchFamily="2" charset="-78"/>
                      </a:rPr>
                      <m:t>𝐺</m:t>
                    </m:r>
                  </m:oMath>
                </a14:m>
                <a:endParaRPr lang="fr-FR" sz="2400" dirty="0">
                  <a:latin typeface="STC Bold" panose="01000500000000020006" pitchFamily="2" charset="-78"/>
                  <a:cs typeface="STC Bold" panose="01000500000000020006" pitchFamily="2" charset="-78"/>
                </a:endParaRPr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E78D70BC-0EBC-DADC-1C22-6C3BAF8D00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468" y="1116919"/>
                <a:ext cx="9705528" cy="5205015"/>
              </a:xfrm>
              <a:prstGeom prst="rect">
                <a:avLst/>
              </a:prstGeom>
              <a:blipFill>
                <a:blip r:embed="rId2"/>
                <a:stretch>
                  <a:fillRect l="-1508" r="-1947" b="-175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221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1592D14D-B3A3-FBA9-056A-7825FFB889B5}"/>
              </a:ext>
            </a:extLst>
          </p:cNvPr>
          <p:cNvSpPr txBox="1"/>
          <p:nvPr/>
        </p:nvSpPr>
        <p:spPr>
          <a:xfrm>
            <a:off x="8910798" y="0"/>
            <a:ext cx="32065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ar-DZ" sz="4000" dirty="0">
                <a:solidFill>
                  <a:srgbClr val="2E2BA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TC Bold" panose="01000500000000020006" pitchFamily="2" charset="-78"/>
                <a:cs typeface="STC Bold" panose="01000500000000020006" pitchFamily="2" charset="-78"/>
              </a:rPr>
              <a:t>الزمر </a:t>
            </a:r>
            <a:r>
              <a:rPr lang="ar-DZ" sz="4000" dirty="0" err="1">
                <a:solidFill>
                  <a:srgbClr val="2E2BA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TC Bold" panose="01000500000000020006" pitchFamily="2" charset="-78"/>
                <a:cs typeface="STC Bold" panose="01000500000000020006" pitchFamily="2" charset="-78"/>
              </a:rPr>
              <a:t>الناظمية</a:t>
            </a:r>
            <a:r>
              <a:rPr lang="ar-DZ" sz="4000" dirty="0">
                <a:solidFill>
                  <a:srgbClr val="2E2BA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TC Bold" panose="01000500000000020006" pitchFamily="2" charset="-78"/>
                <a:cs typeface="STC Bold" panose="01000500000000020006" pitchFamily="2" charset="-78"/>
              </a:rPr>
              <a:t>  :</a:t>
            </a:r>
            <a:endParaRPr lang="fr-FR" sz="4000" kern="1200" dirty="0">
              <a:solidFill>
                <a:srgbClr val="2E2BA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TC Bold" panose="01000500000000020006" pitchFamily="2" charset="-78"/>
              <a:cs typeface="STC Bold" panose="01000500000000020006" pitchFamily="2" charset="-7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14722CC0-2DFA-7178-D58D-2DE93E124490}"/>
                  </a:ext>
                </a:extLst>
              </p:cNvPr>
              <p:cNvSpPr txBox="1"/>
              <p:nvPr/>
            </p:nvSpPr>
            <p:spPr>
              <a:xfrm>
                <a:off x="2571366" y="622338"/>
                <a:ext cx="9432436" cy="418723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 rt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ar-DZ" sz="3200" dirty="0" smtClean="0">
                        <a:solidFill>
                          <a:srgbClr val="2E2BA5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STC Bold" panose="01000500000000020006" pitchFamily="2" charset="-78"/>
                        <a:cs typeface="STC Bold" panose="01000500000000020006" pitchFamily="2" charset="-78"/>
                      </a:rPr>
                      <m:t>خواص</m:t>
                    </m:r>
                  </m:oMath>
                </a14:m>
                <a:r>
                  <a:rPr lang="ar-DZ" sz="2400" dirty="0">
                    <a:latin typeface="STC Bold" panose="01000500000000020006" pitchFamily="2" charset="-78"/>
                    <a:cs typeface="STC Bold" panose="01000500000000020006" pitchFamily="2" charset="-78"/>
                  </a:rPr>
                  <a:t>:</a:t>
                </a:r>
              </a:p>
              <a:p>
                <a:pPr marL="285750" indent="-285750" algn="r" rtl="1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fr-FR" sz="2400" i="1" smtClean="0">
                        <a:latin typeface="Cambria Math" panose="02040503050406030204" pitchFamily="18" charset="0"/>
                        <a:cs typeface="STC Bold" panose="01000500000000020006" pitchFamily="2" charset="-78"/>
                      </a:rPr>
                      <m:t>𝐻</m:t>
                    </m:r>
                    <m:r>
                      <a:rPr lang="fr-FR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TC Bold" panose="01000500000000020006" pitchFamily="2" charset="-78"/>
                      </a:rPr>
                      <m:t>⊴</m:t>
                    </m:r>
                    <m:r>
                      <a:rPr lang="fr-FR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TC Bold" panose="01000500000000020006" pitchFamily="2" charset="-78"/>
                      </a:rPr>
                      <m:t>𝐺</m:t>
                    </m:r>
                    <m:r>
                      <a:rPr lang="fr-FR" sz="2400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STC Bold" panose="01000500000000020006" pitchFamily="2" charset="-78"/>
                      </a:rPr>
                      <m:t>⟹</m:t>
                    </m:r>
                    <m:r>
                      <a:rPr lang="fr-FR" sz="2400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STC Bold" panose="01000500000000020006" pitchFamily="2" charset="-78"/>
                      </a:rPr>
                      <m:t>𝑓</m:t>
                    </m:r>
                    <m:d>
                      <m:dPr>
                        <m:ctrlPr>
                          <a:rPr lang="fr-FR" sz="2400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TC Bold" panose="01000500000000020006" pitchFamily="2" charset="-78"/>
                          </a:rPr>
                        </m:ctrlPr>
                      </m:dPr>
                      <m:e>
                        <m:r>
                          <a:rPr lang="fr-FR" sz="2400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TC Bold" panose="01000500000000020006" pitchFamily="2" charset="-78"/>
                          </a:rPr>
                          <m:t>𝐻</m:t>
                        </m:r>
                      </m:e>
                    </m:d>
                    <m:r>
                      <a:rPr lang="fr-FR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TC Bold" panose="01000500000000020006" pitchFamily="2" charset="-78"/>
                      </a:rPr>
                      <m:t>⊴</m:t>
                    </m:r>
                    <m:r>
                      <a:rPr lang="fr-FR" sz="2400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STC Bold" panose="01000500000000020006" pitchFamily="2" charset="-78"/>
                      </a:rPr>
                      <m:t>𝑓</m:t>
                    </m:r>
                    <m:d>
                      <m:dPr>
                        <m:ctrlPr>
                          <a:rPr lang="fr-FR" sz="2400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TC Bold" panose="01000500000000020006" pitchFamily="2" charset="-78"/>
                          </a:rPr>
                        </m:ctrlPr>
                      </m:dPr>
                      <m:e>
                        <m:r>
                          <a:rPr lang="fr-FR" sz="2400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TC Bold" panose="01000500000000020006" pitchFamily="2" charset="-78"/>
                          </a:rPr>
                          <m:t>𝐺</m:t>
                        </m:r>
                      </m:e>
                    </m:d>
                  </m:oMath>
                </a14:m>
                <a:endParaRPr lang="fr-FR" sz="2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STC Bold" panose="01000500000000020006" pitchFamily="2" charset="-78"/>
                  <a:ea typeface="Cambria Math" panose="02040503050406030204" pitchFamily="18" charset="0"/>
                  <a:cs typeface="STC Bold" panose="01000500000000020006" pitchFamily="2" charset="-78"/>
                </a:endParaRPr>
              </a:p>
              <a:p>
                <a:pPr marL="285750" indent="-285750" algn="r" rtl="1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fr-FR" sz="2400" i="1" smtClean="0">
                        <a:latin typeface="Cambria Math" panose="02040503050406030204" pitchFamily="18" charset="0"/>
                        <a:cs typeface="STC Bold" panose="01000500000000020006" pitchFamily="2" charset="-78"/>
                      </a:rPr>
                      <m:t>𝐻</m:t>
                    </m:r>
                    <m:r>
                      <a:rPr lang="fr-FR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TC Bold" panose="01000500000000020006" pitchFamily="2" charset="-78"/>
                      </a:rPr>
                      <m:t>⊴</m:t>
                    </m:r>
                    <m:r>
                      <a:rPr lang="fr-FR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TC Bold" panose="01000500000000020006" pitchFamily="2" charset="-78"/>
                      </a:rPr>
                      <m:t>𝐺</m:t>
                    </m:r>
                    <m:r>
                      <a:rPr lang="fr-FR" sz="2400" b="0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TC Bold" panose="01000500000000020006" pitchFamily="2" charset="-78"/>
                      </a:rPr>
                      <m:t>⟹</m:t>
                    </m:r>
                    <m:sSup>
                      <m:sSupPr>
                        <m:ctrlPr>
                          <a:rPr lang="fr-FR" sz="24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TC Bold" panose="01000500000000020006" pitchFamily="2" charset="-78"/>
                          </a:rPr>
                        </m:ctrlPr>
                      </m:sSupPr>
                      <m:e>
                        <m:r>
                          <a:rPr lang="fr-FR" sz="24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TC Bold" panose="01000500000000020006" pitchFamily="2" charset="-78"/>
                          </a:rPr>
                          <m:t>𝑓</m:t>
                        </m:r>
                      </m:e>
                      <m:sup>
                        <m:r>
                          <a:rPr lang="fr-FR" sz="24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TC Bold" panose="01000500000000020006" pitchFamily="2" charset="-78"/>
                          </a:rPr>
                          <m:t>−</m:t>
                        </m:r>
                        <m:r>
                          <a:rPr lang="fr-FR" sz="24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TC Bold" panose="01000500000000020006" pitchFamily="2" charset="-78"/>
                          </a:rPr>
                          <m:t>1</m:t>
                        </m:r>
                      </m:sup>
                    </m:sSup>
                    <m:d>
                      <m:dPr>
                        <m:ctrlPr>
                          <a:rPr lang="fr-FR" sz="24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TC Bold" panose="01000500000000020006" pitchFamily="2" charset="-78"/>
                          </a:rPr>
                        </m:ctrlPr>
                      </m:dPr>
                      <m:e>
                        <m:r>
                          <a:rPr lang="fr-FR" sz="24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TC Bold" panose="01000500000000020006" pitchFamily="2" charset="-78"/>
                          </a:rPr>
                          <m:t>𝐻</m:t>
                        </m:r>
                      </m:e>
                    </m:d>
                    <m:r>
                      <a:rPr lang="fr-FR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TC Bold" panose="01000500000000020006" pitchFamily="2" charset="-78"/>
                      </a:rPr>
                      <m:t>⊴</m:t>
                    </m:r>
                    <m:sSup>
                      <m:sSupPr>
                        <m:ctrlPr>
                          <a:rPr lang="fr-FR" sz="24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TC Bold" panose="01000500000000020006" pitchFamily="2" charset="-78"/>
                          </a:rPr>
                        </m:ctrlPr>
                      </m:sSupPr>
                      <m:e>
                        <m:r>
                          <a:rPr lang="fr-FR" sz="24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TC Bold" panose="01000500000000020006" pitchFamily="2" charset="-78"/>
                          </a:rPr>
                          <m:t>𝑓</m:t>
                        </m:r>
                      </m:e>
                      <m:sup>
                        <m:r>
                          <a:rPr lang="fr-FR" sz="24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TC Bold" panose="01000500000000020006" pitchFamily="2" charset="-78"/>
                          </a:rPr>
                          <m:t>−</m:t>
                        </m:r>
                        <m:r>
                          <a:rPr lang="fr-FR" sz="24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TC Bold" panose="01000500000000020006" pitchFamily="2" charset="-78"/>
                          </a:rPr>
                          <m:t>1</m:t>
                        </m:r>
                      </m:sup>
                    </m:sSup>
                    <m:d>
                      <m:dPr>
                        <m:ctrlPr>
                          <a:rPr lang="fr-FR" sz="24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TC Bold" panose="01000500000000020006" pitchFamily="2" charset="-78"/>
                          </a:rPr>
                        </m:ctrlPr>
                      </m:dPr>
                      <m:e>
                        <m:r>
                          <a:rPr lang="fr-FR" sz="24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TC Bold" panose="01000500000000020006" pitchFamily="2" charset="-78"/>
                          </a:rPr>
                          <m:t>𝐺</m:t>
                        </m:r>
                      </m:e>
                    </m:d>
                  </m:oMath>
                </a14:m>
                <a:endParaRPr lang="fr-FR" sz="2400" b="0" dirty="0"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latin typeface="STC Bold" panose="01000500000000020006" pitchFamily="2" charset="-78"/>
                  <a:ea typeface="Cambria Math" panose="02040503050406030204" pitchFamily="18" charset="0"/>
                  <a:cs typeface="STC Bold" panose="01000500000000020006" pitchFamily="2" charset="-78"/>
                </a:endParaRPr>
              </a:p>
              <a:p>
                <a:pPr marL="285750" indent="-285750" algn="r" rtl="1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𝐾𝑒𝑟𝑓</m:t>
                    </m:r>
                    <m:r>
                      <a:rPr lang="fr-F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⊴</m:t>
                    </m:r>
                    <m:r>
                      <a:rPr lang="fr-F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</m:oMath>
                </a14:m>
                <a:endParaRPr lang="fr-FR" sz="2400" b="0" i="1" dirty="0">
                  <a:latin typeface="STC Bold" panose="01000500000000020006" pitchFamily="2" charset="-78"/>
                  <a:ea typeface="Cambria Math" panose="02040503050406030204" pitchFamily="18" charset="0"/>
                  <a:cs typeface="STC Bold" panose="01000500000000020006" pitchFamily="2" charset="-78"/>
                </a:endParaRPr>
              </a:p>
              <a:p>
                <a:pPr marL="285750" indent="-285750" algn="r" rtl="1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fr-F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⊴</m:t>
                    </m:r>
                    <m:r>
                      <a:rPr lang="fr-F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  <m:r>
                      <a:rPr lang="fr-FR" sz="2400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STC Bold" panose="01000500000000020006" pitchFamily="2" charset="-78"/>
                      </a:rPr>
                      <m:t>⟹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fr-F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∩</m:t>
                    </m:r>
                    <m:r>
                      <a:rPr lang="fr-F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</m:t>
                    </m:r>
                    <m:r>
                      <a:rPr lang="fr-F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⊴</m:t>
                    </m:r>
                    <m:r>
                      <a:rPr lang="fr-F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fr-FR" sz="2400" dirty="0">
                  <a:latin typeface="STC Bold" panose="01000500000000020006" pitchFamily="2" charset="-78"/>
                  <a:cs typeface="STC Bold" panose="01000500000000020006" pitchFamily="2" charset="-78"/>
                </a:endParaRPr>
              </a:p>
              <a:p>
                <a:pPr marL="285750" indent="-285750" algn="r" rtl="1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fr-F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⊴</m:t>
                    </m:r>
                    <m:r>
                      <a:rPr lang="fr-F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  <m:r>
                      <a:rPr lang="fr-FR" sz="2400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STC Bold" panose="01000500000000020006" pitchFamily="2" charset="-78"/>
                      </a:rPr>
                      <m:t>⟹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fr-F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</m:t>
                    </m:r>
                    <m:r>
                      <a:rPr lang="fr-F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fr-F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  <m:r>
                      <a:rPr lang="fr-F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, </m:t>
                    </m:r>
                    <m:r>
                      <a:rPr lang="fr-F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</m:t>
                    </m:r>
                    <m:r>
                      <a:rPr lang="fr-F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⊴</m:t>
                    </m:r>
                    <m:r>
                      <a:rPr lang="fr-F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𝐻𝐾</m:t>
                    </m:r>
                  </m:oMath>
                </a14:m>
                <a:endParaRPr lang="fr-FR" sz="2400" b="0" i="1" dirty="0">
                  <a:latin typeface="STC Bold" panose="01000500000000020006" pitchFamily="2" charset="-78"/>
                  <a:ea typeface="Cambria Math" panose="02040503050406030204" pitchFamily="18" charset="0"/>
                  <a:cs typeface="STC Bold" panose="01000500000000020006" pitchFamily="2" charset="-78"/>
                </a:endParaRPr>
              </a:p>
              <a:p>
                <a:pPr marL="285750" indent="-285750" algn="r" rtl="1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ar-DZ" sz="2400" dirty="0">
                    <a:latin typeface="STC Bold" panose="01000500000000020006" pitchFamily="2" charset="-78"/>
                    <a:cs typeface="STC Bold" panose="01000500000000020006" pitchFamily="2" charset="-78"/>
                  </a:rPr>
                  <a:t>إذا كانت الزمرة تبديلية فإن كل الزمر الجزئية منها هي </a:t>
                </a:r>
                <a:r>
                  <a:rPr lang="ar-DZ" sz="2400" dirty="0" err="1">
                    <a:latin typeface="STC Bold" panose="01000500000000020006" pitchFamily="2" charset="-78"/>
                    <a:cs typeface="STC Bold" panose="01000500000000020006" pitchFamily="2" charset="-78"/>
                  </a:rPr>
                  <a:t>ناظمية</a:t>
                </a:r>
                <a:endParaRPr lang="fr-FR" sz="2400" dirty="0">
                  <a:latin typeface="STC Bold" panose="01000500000000020006" pitchFamily="2" charset="-78"/>
                  <a:cs typeface="STC Bold" panose="01000500000000020006" pitchFamily="2" charset="-78"/>
                </a:endParaRPr>
              </a:p>
            </p:txBody>
          </p:sp>
        </mc:Choice>
        <mc:Fallback xmlns="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14722CC0-2DFA-7178-D58D-2DE93E1244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1366" y="622338"/>
                <a:ext cx="9432436" cy="4187237"/>
              </a:xfrm>
              <a:prstGeom prst="rect">
                <a:avLst/>
              </a:prstGeom>
              <a:blipFill>
                <a:blip r:embed="rId2"/>
                <a:stretch>
                  <a:fillRect r="-905" b="-232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70730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437E2325-3A70-F569-2235-D8E2A37BBDB0}"/>
              </a:ext>
            </a:extLst>
          </p:cNvPr>
          <p:cNvSpPr txBox="1"/>
          <p:nvPr/>
        </p:nvSpPr>
        <p:spPr>
          <a:xfrm>
            <a:off x="6020313" y="707886"/>
            <a:ext cx="609702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ar-DZ" sz="3200" dirty="0">
                <a:solidFill>
                  <a:srgbClr val="2E2BA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TC Bold" panose="01000500000000020006" pitchFamily="2" charset="-78"/>
                <a:cs typeface="STC Bold" panose="01000500000000020006" pitchFamily="2" charset="-78"/>
              </a:rPr>
              <a:t>زمرة حاصل القسمة</a:t>
            </a:r>
            <a:endParaRPr lang="fr-FR" sz="3200" dirty="0">
              <a:solidFill>
                <a:srgbClr val="2E2BA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TC Bold" panose="01000500000000020006" pitchFamily="2" charset="-78"/>
              <a:cs typeface="STC Bold" panose="01000500000000020006" pitchFamily="2" charset="-7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9B536860-EFB5-2ADB-0D9D-6A2AD548BC8F}"/>
                  </a:ext>
                </a:extLst>
              </p:cNvPr>
              <p:cNvSpPr txBox="1"/>
              <p:nvPr/>
            </p:nvSpPr>
            <p:spPr>
              <a:xfrm>
                <a:off x="72044" y="1415772"/>
                <a:ext cx="11843373" cy="47094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 rtl="1"/>
                <a:r>
                  <a:rPr lang="ar-DZ" sz="2400" b="0" i="1" dirty="0">
                    <a:latin typeface="STC Bold" panose="01000500000000020006" pitchFamily="2" charset="-78"/>
                    <a:cs typeface="STC Bold" panose="01000500000000020006" pitchFamily="2" charset="-78"/>
                  </a:rPr>
                  <a:t>لتكن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fr-F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⊴</m:t>
                    </m:r>
                    <m:r>
                      <a:rPr lang="fr-F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ar-DZ" sz="2400" b="0" i="1" dirty="0">
                    <a:latin typeface="STC Bold" panose="01000500000000020006" pitchFamily="2" charset="-78"/>
                    <a:cs typeface="STC Bold" panose="01000500000000020006" pitchFamily="2" charset="-78"/>
                  </a:rPr>
                  <a:t> زمرة حاصل القسمة هي : </a:t>
                </a:r>
                <a:endParaRPr lang="fr-FR" sz="2400" b="0" i="1" dirty="0">
                  <a:latin typeface="STC Bold" panose="01000500000000020006" pitchFamily="2" charset="-78"/>
                  <a:cs typeface="STC Bold" panose="01000500000000020006" pitchFamily="2" charset="-78"/>
                </a:endParaRPr>
              </a:p>
              <a:p>
                <a:pPr marL="809625" indent="714375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num>
                        <m:den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den>
                      </m:f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𝐻𝑥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e>
                      </m:d>
                      <m:r>
                        <a:rPr lang="fr-F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fr-F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fr-F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fr-F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e>
                      </m:d>
                      <m:r>
                        <a:rPr lang="fr-F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fr-F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fr-F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fr-F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fr-F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e>
                      </m:d>
                    </m:oMath>
                  </m:oMathPara>
                </a14:m>
                <a:endParaRPr lang="ar-DZ" sz="2400" b="0" dirty="0">
                  <a:latin typeface="STC Bold" panose="01000500000000020006" pitchFamily="2" charset="-78"/>
                  <a:ea typeface="Cambria Math" panose="02040503050406030204" pitchFamily="18" charset="0"/>
                  <a:cs typeface="STC Bold" panose="01000500000000020006" pitchFamily="2" charset="-78"/>
                </a:endParaRPr>
              </a:p>
              <a:p>
                <a:pPr algn="r" rtl="1"/>
                <a:r>
                  <a:rPr lang="ar-DZ" sz="2400" dirty="0">
                    <a:latin typeface="STC Bold" panose="01000500000000020006" pitchFamily="2" charset="-78"/>
                    <a:ea typeface="Cambria Math" panose="02040503050406030204" pitchFamily="18" charset="0"/>
                    <a:cs typeface="STC Bold" panose="01000500000000020006" pitchFamily="2" charset="-78"/>
                  </a:rPr>
                  <a:t>ملاحظة : اذا لم تكن</a:t>
                </a:r>
                <a:r>
                  <a:rPr lang="fr-FR" sz="2400" b="0" dirty="0"/>
                  <a:t>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fr-F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⊴</m:t>
                    </m:r>
                    <m:r>
                      <a:rPr lang="fr-F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ar-DZ" sz="2400" dirty="0">
                    <a:latin typeface="STC Bold" panose="01000500000000020006" pitchFamily="2" charset="-78"/>
                    <a:ea typeface="Cambria Math" panose="02040503050406030204" pitchFamily="18" charset="0"/>
                    <a:cs typeface="STC Bold" panose="01000500000000020006" pitchFamily="2" charset="-78"/>
                  </a:rPr>
                  <a:t>فان مجموعة حاصل القسمة لسيت زمرة و تسمى في هذه الحالة مجموعة حاصل القسمة و لدينا اثنان متساويان في عدد العناصر و لكن مختلفان هما 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num>
                                <m:den>
                                  <m: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𝐻𝑥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e>
                      </m:d>
                    </m:oMath>
                  </m:oMathPara>
                </a14:m>
                <a:endParaRPr lang="fr-FR" sz="2400" b="0" dirty="0">
                  <a:latin typeface="STC Bold" panose="01000500000000020006" pitchFamily="2" charset="-78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num>
                                <m:den>
                                  <m: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𝑥𝐻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e>
                      </m:d>
                    </m:oMath>
                  </m:oMathPara>
                </a14:m>
                <a:endParaRPr lang="fr-FR" sz="2400" b="0" dirty="0">
                  <a:latin typeface="STC Bold" panose="01000500000000020006" pitchFamily="2" charset="-78"/>
                  <a:ea typeface="Cambria Math" panose="02040503050406030204" pitchFamily="18" charset="0"/>
                </a:endParaRPr>
              </a:p>
              <a:p>
                <a:endParaRPr lang="fr-FR" sz="2400" b="0" dirty="0">
                  <a:latin typeface="STC Bold" panose="01000500000000020006" pitchFamily="2" charset="-78"/>
                  <a:ea typeface="Cambria Math" panose="02040503050406030204" pitchFamily="18" charset="0"/>
                </a:endParaRPr>
              </a:p>
              <a:p>
                <a:endParaRPr lang="fr-FR" sz="2400" b="0" dirty="0">
                  <a:latin typeface="STC Bold" panose="01000500000000020006" pitchFamily="2" charset="-78"/>
                  <a:ea typeface="Cambria Math" panose="02040503050406030204" pitchFamily="18" charset="0"/>
                </a:endParaRPr>
              </a:p>
              <a:p>
                <a:endParaRPr lang="fr-FR" sz="2400" dirty="0">
                  <a:latin typeface="STC Bold" panose="01000500000000020006" pitchFamily="2" charset="-78"/>
                  <a:cs typeface="STC Bold" panose="01000500000000020006" pitchFamily="2" charset="-78"/>
                </a:endParaRPr>
              </a:p>
            </p:txBody>
          </p:sp>
        </mc:Choice>
        <mc:Fallback xmlns="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9B536860-EFB5-2ADB-0D9D-6A2AD548BC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44" y="1415772"/>
                <a:ext cx="11843373" cy="4709431"/>
              </a:xfrm>
              <a:prstGeom prst="rect">
                <a:avLst/>
              </a:prstGeom>
              <a:blipFill>
                <a:blip r:embed="rId2"/>
                <a:stretch>
                  <a:fillRect t="-1940" r="-154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ZoneTexte 6">
            <a:extLst>
              <a:ext uri="{FF2B5EF4-FFF2-40B4-BE49-F238E27FC236}">
                <a16:creationId xmlns:a16="http://schemas.microsoft.com/office/drawing/2014/main" id="{7C0CAF57-2CF2-7DA2-300F-9E41CE5BBF34}"/>
              </a:ext>
            </a:extLst>
          </p:cNvPr>
          <p:cNvSpPr txBox="1"/>
          <p:nvPr/>
        </p:nvSpPr>
        <p:spPr>
          <a:xfrm>
            <a:off x="8910798" y="0"/>
            <a:ext cx="32065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ar-DZ" sz="4000" dirty="0">
                <a:solidFill>
                  <a:srgbClr val="2E2BA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TC Bold" panose="01000500000000020006" pitchFamily="2" charset="-78"/>
                <a:cs typeface="STC Bold" panose="01000500000000020006" pitchFamily="2" charset="-78"/>
              </a:rPr>
              <a:t>الزمر </a:t>
            </a:r>
            <a:r>
              <a:rPr lang="ar-DZ" sz="4000" dirty="0" err="1">
                <a:solidFill>
                  <a:srgbClr val="2E2BA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TC Bold" panose="01000500000000020006" pitchFamily="2" charset="-78"/>
                <a:cs typeface="STC Bold" panose="01000500000000020006" pitchFamily="2" charset="-78"/>
              </a:rPr>
              <a:t>الناظمية</a:t>
            </a:r>
            <a:r>
              <a:rPr lang="ar-DZ" sz="4000" dirty="0">
                <a:solidFill>
                  <a:srgbClr val="2E2BA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TC Bold" panose="01000500000000020006" pitchFamily="2" charset="-78"/>
                <a:cs typeface="STC Bold" panose="01000500000000020006" pitchFamily="2" charset="-78"/>
              </a:rPr>
              <a:t>  :</a:t>
            </a:r>
            <a:endParaRPr lang="fr-FR" sz="4000" kern="1200" dirty="0">
              <a:solidFill>
                <a:srgbClr val="2E2BA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TC Bold" panose="01000500000000020006" pitchFamily="2" charset="-78"/>
              <a:cs typeface="STC Bold" panose="01000500000000020006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656149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437E2325-3A70-F569-2235-D8E2A37BBDB0}"/>
              </a:ext>
            </a:extLst>
          </p:cNvPr>
          <p:cNvSpPr txBox="1"/>
          <p:nvPr/>
        </p:nvSpPr>
        <p:spPr>
          <a:xfrm>
            <a:off x="6020313" y="707886"/>
            <a:ext cx="609702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ar-DZ" sz="3200" dirty="0">
                <a:solidFill>
                  <a:srgbClr val="2E2BA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TC Bold" panose="01000500000000020006" pitchFamily="2" charset="-78"/>
                <a:cs typeface="STC Bold" panose="01000500000000020006" pitchFamily="2" charset="-78"/>
              </a:rPr>
              <a:t>زمرة حاصل القسمة</a:t>
            </a:r>
            <a:endParaRPr lang="fr-FR" sz="3200" dirty="0">
              <a:solidFill>
                <a:srgbClr val="2E2BA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TC Bold" panose="01000500000000020006" pitchFamily="2" charset="-78"/>
              <a:cs typeface="STC Bold" panose="01000500000000020006" pitchFamily="2" charset="-78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7C0CAF57-2CF2-7DA2-300F-9E41CE5BBF34}"/>
              </a:ext>
            </a:extLst>
          </p:cNvPr>
          <p:cNvSpPr txBox="1"/>
          <p:nvPr/>
        </p:nvSpPr>
        <p:spPr>
          <a:xfrm>
            <a:off x="8910798" y="0"/>
            <a:ext cx="32065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ar-DZ" sz="4000" dirty="0">
                <a:solidFill>
                  <a:srgbClr val="2E2BA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TC Bold" panose="01000500000000020006" pitchFamily="2" charset="-78"/>
                <a:cs typeface="STC Bold" panose="01000500000000020006" pitchFamily="2" charset="-78"/>
              </a:rPr>
              <a:t>الزمر </a:t>
            </a:r>
            <a:r>
              <a:rPr lang="ar-DZ" sz="4000" dirty="0" err="1">
                <a:solidFill>
                  <a:srgbClr val="2E2BA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TC Bold" panose="01000500000000020006" pitchFamily="2" charset="-78"/>
                <a:cs typeface="STC Bold" panose="01000500000000020006" pitchFamily="2" charset="-78"/>
              </a:rPr>
              <a:t>الناظمية</a:t>
            </a:r>
            <a:r>
              <a:rPr lang="ar-DZ" sz="4000" dirty="0">
                <a:solidFill>
                  <a:srgbClr val="2E2BA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TC Bold" panose="01000500000000020006" pitchFamily="2" charset="-78"/>
                <a:cs typeface="STC Bold" panose="01000500000000020006" pitchFamily="2" charset="-78"/>
              </a:rPr>
              <a:t>  :</a:t>
            </a:r>
            <a:endParaRPr lang="fr-FR" sz="4000" kern="1200" dirty="0">
              <a:solidFill>
                <a:srgbClr val="2E2BA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TC Bold" panose="01000500000000020006" pitchFamily="2" charset="-78"/>
              <a:cs typeface="STC Bold" panose="01000500000000020006" pitchFamily="2" charset="-7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ZoneTexte 1">
                <a:extLst>
                  <a:ext uri="{FF2B5EF4-FFF2-40B4-BE49-F238E27FC236}">
                    <a16:creationId xmlns:a16="http://schemas.microsoft.com/office/drawing/2014/main" id="{1A8FAE26-DE3C-13D4-3A16-28649B2B911C}"/>
                  </a:ext>
                </a:extLst>
              </p:cNvPr>
              <p:cNvSpPr txBox="1"/>
              <p:nvPr/>
            </p:nvSpPr>
            <p:spPr>
              <a:xfrm>
                <a:off x="122308" y="1508104"/>
                <a:ext cx="11879377" cy="330096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 rtl="1"/>
                <a:r>
                  <a:rPr lang="ar-DZ" sz="3200" b="1" i="0" dirty="0">
                    <a:solidFill>
                      <a:srgbClr val="2E2BA5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TC Bold" panose="01000500000000020006" pitchFamily="2" charset="-78"/>
                    <a:cs typeface="STC Bold" panose="01000500000000020006" pitchFamily="2" charset="-78"/>
                  </a:rPr>
                  <a:t>خواص</a:t>
                </a:r>
              </a:p>
              <a:p>
                <a:pPr marL="457200" indent="-457200" algn="r" rtl="1">
                  <a:buFont typeface="Arial" panose="020B0604020202020204" pitchFamily="34" charset="0"/>
                  <a:buChar char="•"/>
                </a:pPr>
                <a:r>
                  <a:rPr lang="ar-DZ" sz="2400" b="1" dirty="0">
                    <a:effectLst/>
                    <a:latin typeface="STC Bold" panose="01000500000000020006" pitchFamily="2" charset="-78"/>
                    <a:cs typeface="STC Bold" panose="01000500000000020006" pitchFamily="2" charset="-78"/>
                  </a:rPr>
                  <a:t>عناصر مجموعة حاصل القسمة تشكل تجزئة ل </a:t>
                </a:r>
                <a:r>
                  <a:rPr lang="fr-FR" sz="2400" b="1" dirty="0">
                    <a:effectLst/>
                    <a:latin typeface="STC Bold" panose="01000500000000020006" pitchFamily="2" charset="-78"/>
                    <a:cs typeface="STC Bold" panose="01000500000000020006" pitchFamily="2" charset="-78"/>
                  </a:rPr>
                  <a:t>G </a:t>
                </a:r>
              </a:p>
              <a:p>
                <a:pPr marL="457200" indent="-457200" algn="r" rtl="1">
                  <a:buFont typeface="Arial" panose="020B0604020202020204" pitchFamily="34" charset="0"/>
                  <a:buChar char="•"/>
                </a:pPr>
                <a:r>
                  <a:rPr lang="ar-DZ" sz="2400" b="1" dirty="0">
                    <a:effectLst/>
                    <a:latin typeface="STC Bold" panose="01000500000000020006" pitchFamily="2" charset="-78"/>
                    <a:cs typeface="STC Bold" panose="01000500000000020006" pitchFamily="2" charset="-78"/>
                  </a:rPr>
                  <a:t>نسمي عدد عناصر مجموعة حاصل القسمة بدليل </a:t>
                </a:r>
                <a:r>
                  <a:rPr lang="fr-FR" sz="2400" b="1" dirty="0">
                    <a:effectLst/>
                    <a:latin typeface="STC Bold" panose="01000500000000020006" pitchFamily="2" charset="-78"/>
                    <a:cs typeface="STC Bold" panose="01000500000000020006" pitchFamily="2" charset="-78"/>
                  </a:rPr>
                  <a:t>H</a:t>
                </a:r>
                <a:r>
                  <a:rPr lang="ar-DZ" sz="2400" b="1" dirty="0">
                    <a:effectLst/>
                    <a:latin typeface="STC Bold" panose="01000500000000020006" pitchFamily="2" charset="-78"/>
                    <a:cs typeface="STC Bold" panose="01000500000000020006" pitchFamily="2" charset="-78"/>
                  </a:rPr>
                  <a:t>في </a:t>
                </a:r>
                <a:r>
                  <a:rPr lang="fr-FR" sz="2400" b="1" dirty="0">
                    <a:effectLst/>
                    <a:latin typeface="STC Bold" panose="01000500000000020006" pitchFamily="2" charset="-78"/>
                    <a:cs typeface="STC Bold" panose="01000500000000020006" pitchFamily="2" charset="-78"/>
                  </a:rPr>
                  <a:t>G </a:t>
                </a:r>
                <a:r>
                  <a:rPr lang="ar-DZ" sz="2400" b="1" dirty="0">
                    <a:effectLst/>
                    <a:latin typeface="STC Bold" panose="01000500000000020006" pitchFamily="2" charset="-78"/>
                    <a:cs typeface="STC Bold" panose="01000500000000020006" pitchFamily="2" charset="-78"/>
                  </a:rPr>
                  <a:t>و نرمز له ب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fr-FR" sz="2400" b="1" i="1" smtClean="0">
                            <a:effectLst/>
                            <a:latin typeface="Cambria Math" panose="02040503050406030204" pitchFamily="18" charset="0"/>
                            <a:cs typeface="STC Bold" panose="01000500000000020006" pitchFamily="2" charset="-78"/>
                          </a:rPr>
                        </m:ctrlPr>
                      </m:dPr>
                      <m:e>
                        <m:r>
                          <a:rPr lang="fr-FR" sz="2400" b="1" i="1" smtClean="0">
                            <a:effectLst/>
                            <a:latin typeface="Cambria Math" panose="02040503050406030204" pitchFamily="18" charset="0"/>
                            <a:cs typeface="STC Bold" panose="01000500000000020006" pitchFamily="2" charset="-78"/>
                          </a:rPr>
                          <m:t>𝑮</m:t>
                        </m:r>
                        <m:r>
                          <a:rPr lang="fr-FR" sz="2400" b="1" i="1" smtClean="0">
                            <a:effectLst/>
                            <a:latin typeface="Cambria Math" panose="02040503050406030204" pitchFamily="18" charset="0"/>
                            <a:cs typeface="STC Bold" panose="01000500000000020006" pitchFamily="2" charset="-78"/>
                          </a:rPr>
                          <m:t>:</m:t>
                        </m:r>
                        <m:r>
                          <a:rPr lang="fr-FR" sz="2400" b="1" i="1" smtClean="0">
                            <a:effectLst/>
                            <a:latin typeface="Cambria Math" panose="02040503050406030204" pitchFamily="18" charset="0"/>
                            <a:cs typeface="STC Bold" panose="01000500000000020006" pitchFamily="2" charset="-78"/>
                          </a:rPr>
                          <m:t>𝑯</m:t>
                        </m:r>
                      </m:e>
                    </m:d>
                  </m:oMath>
                </a14:m>
                <a:endParaRPr lang="fr-FR" sz="2400" b="1" dirty="0">
                  <a:effectLst/>
                  <a:latin typeface="STC Bold" panose="01000500000000020006" pitchFamily="2" charset="-78"/>
                  <a:cs typeface="STC Bold" panose="01000500000000020006" pitchFamily="2" charset="-78"/>
                </a:endParaRPr>
              </a:p>
              <a:p>
                <a:pPr marL="457200" indent="-457200" algn="r" rtl="1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fr-FR" sz="2400" b="1" i="1" smtClean="0">
                            <a:effectLst/>
                            <a:latin typeface="Cambria Math" panose="02040503050406030204" pitchFamily="18" charset="0"/>
                            <a:cs typeface="STC Bold" panose="01000500000000020006" pitchFamily="2" charset="-78"/>
                          </a:rPr>
                        </m:ctrlPr>
                      </m:dPr>
                      <m:e>
                        <m:r>
                          <a:rPr lang="fr-FR" sz="2400" b="1" i="1" smtClean="0">
                            <a:effectLst/>
                            <a:latin typeface="Cambria Math" panose="02040503050406030204" pitchFamily="18" charset="0"/>
                            <a:cs typeface="STC Bold" panose="01000500000000020006" pitchFamily="2" charset="-78"/>
                          </a:rPr>
                          <m:t>𝑮</m:t>
                        </m:r>
                        <m:r>
                          <a:rPr lang="fr-FR" sz="2400" b="1" i="1" smtClean="0">
                            <a:effectLst/>
                            <a:latin typeface="Cambria Math" panose="02040503050406030204" pitchFamily="18" charset="0"/>
                            <a:cs typeface="STC Bold" panose="01000500000000020006" pitchFamily="2" charset="-78"/>
                          </a:rPr>
                          <m:t>:</m:t>
                        </m:r>
                        <m:r>
                          <a:rPr lang="fr-FR" sz="2400" b="1" i="1" smtClean="0">
                            <a:effectLst/>
                            <a:latin typeface="Cambria Math" panose="02040503050406030204" pitchFamily="18" charset="0"/>
                            <a:cs typeface="STC Bold" panose="01000500000000020006" pitchFamily="2" charset="-78"/>
                          </a:rPr>
                          <m:t>𝑯</m:t>
                        </m:r>
                      </m:e>
                    </m:d>
                    <m:r>
                      <a:rPr lang="fr-FR" sz="2400" b="1" i="0" smtClean="0">
                        <a:effectLst/>
                        <a:latin typeface="Cambria Math" panose="02040503050406030204" pitchFamily="18" charset="0"/>
                        <a:cs typeface="STC Bold" panose="01000500000000020006" pitchFamily="2" charset="-78"/>
                      </a:rPr>
                      <m:t>=</m:t>
                    </m:r>
                    <m:f>
                      <m:fPr>
                        <m:ctrlPr>
                          <a:rPr lang="fr-FR" sz="2400" b="1" i="1" smtClean="0">
                            <a:effectLst/>
                            <a:latin typeface="Cambria Math" panose="02040503050406030204" pitchFamily="18" charset="0"/>
                            <a:cs typeface="STC Bold" panose="01000500000000020006" pitchFamily="2" charset="-78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fr-FR" sz="2400" b="1" i="1" smtClean="0">
                                <a:effectLst/>
                                <a:latin typeface="Cambria Math" panose="02040503050406030204" pitchFamily="18" charset="0"/>
                                <a:cs typeface="STC Bold" panose="01000500000000020006" pitchFamily="2" charset="-78"/>
                              </a:rPr>
                            </m:ctrlPr>
                          </m:dPr>
                          <m:e>
                            <m:r>
                              <a:rPr lang="fr-FR" sz="2400" b="1" i="1" smtClean="0">
                                <a:effectLst/>
                                <a:latin typeface="Cambria Math" panose="02040503050406030204" pitchFamily="18" charset="0"/>
                                <a:cs typeface="STC Bold" panose="01000500000000020006" pitchFamily="2" charset="-78"/>
                              </a:rPr>
                              <m:t>𝑮</m:t>
                            </m:r>
                          </m:e>
                        </m:d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fr-FR" sz="2400" b="1" i="1" smtClean="0">
                                <a:effectLst/>
                                <a:latin typeface="Cambria Math" panose="02040503050406030204" pitchFamily="18" charset="0"/>
                                <a:cs typeface="STC Bold" panose="01000500000000020006" pitchFamily="2" charset="-78"/>
                              </a:rPr>
                            </m:ctrlPr>
                          </m:dPr>
                          <m:e>
                            <m:r>
                              <a:rPr lang="fr-FR" sz="2400" b="1" i="1" smtClean="0">
                                <a:effectLst/>
                                <a:latin typeface="Cambria Math" panose="02040503050406030204" pitchFamily="18" charset="0"/>
                                <a:cs typeface="STC Bold" panose="01000500000000020006" pitchFamily="2" charset="-78"/>
                              </a:rPr>
                              <m:t>𝑯</m:t>
                            </m:r>
                          </m:e>
                        </m:d>
                      </m:den>
                    </m:f>
                  </m:oMath>
                </a14:m>
                <a:endParaRPr lang="fr-FR" sz="2400" b="1" dirty="0">
                  <a:effectLst/>
                  <a:latin typeface="STC Bold" panose="01000500000000020006" pitchFamily="2" charset="-78"/>
                  <a:cs typeface="STC Bold" panose="01000500000000020006" pitchFamily="2" charset="-78"/>
                </a:endParaRPr>
              </a:p>
              <a:p>
                <a:pPr marL="457200" indent="-457200" algn="r" rtl="1">
                  <a:buFont typeface="Arial" panose="020B0604020202020204" pitchFamily="34" charset="0"/>
                  <a:buChar char="•"/>
                </a:pPr>
                <a:r>
                  <a:rPr lang="ar-DZ" sz="2400" b="1" dirty="0">
                    <a:effectLst/>
                    <a:latin typeface="STC Bold" panose="01000500000000020006" pitchFamily="2" charset="-78"/>
                    <a:cs typeface="STC Bold" panose="01000500000000020006" pitchFamily="2" charset="-78"/>
                  </a:rPr>
                  <a:t>اذا كانت</a:t>
                </a:r>
                <a:r>
                  <a:rPr lang="fr-FR" sz="2400" dirty="0">
                    <a:effectLst/>
                    <a:cs typeface="STC Bold" panose="01000500000000020006" pitchFamily="2" charset="-78"/>
                  </a:rPr>
                  <a:t> </a:t>
                </a:r>
                <a14:m>
                  <m:oMath xmlns:m="http://schemas.openxmlformats.org/officeDocument/2006/math">
                    <m:r>
                      <a:rPr lang="fr-FR" sz="2400" i="1" smtClean="0">
                        <a:effectLst/>
                        <a:latin typeface="Cambria Math" panose="02040503050406030204" pitchFamily="18" charset="0"/>
                        <a:cs typeface="STC Bold" panose="01000500000000020006" pitchFamily="2" charset="-78"/>
                      </a:rPr>
                      <m:t>𝐻</m:t>
                    </m:r>
                    <m:r>
                      <a:rPr lang="fr-FR" sz="2400" i="1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TC Bold" panose="01000500000000020006" pitchFamily="2" charset="-78"/>
                      </a:rPr>
                      <m:t>⊴</m:t>
                    </m:r>
                    <m:r>
                      <a:rPr lang="fr-FR" sz="2400" i="1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TC Bold" panose="01000500000000020006" pitchFamily="2" charset="-78"/>
                      </a:rPr>
                      <m:t>𝐺</m:t>
                    </m:r>
                  </m:oMath>
                </a14:m>
                <a:r>
                  <a:rPr lang="ar-DZ" sz="2400" b="1" dirty="0">
                    <a:effectLst/>
                    <a:latin typeface="STC Bold" panose="01000500000000020006" pitchFamily="2" charset="-78"/>
                    <a:cs typeface="STC Bold" panose="01000500000000020006" pitchFamily="2" charset="-78"/>
                  </a:rPr>
                  <a:t>تصبح العلاقة السابقة</a:t>
                </a:r>
                <a:r>
                  <a:rPr lang="fr-FR" sz="2400" b="1" dirty="0">
                    <a:effectLst/>
                    <a:cs typeface="STC Bold" panose="01000500000000020006" pitchFamily="2" charset="-78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fr-FR" sz="2400" b="1" i="1" smtClean="0">
                            <a:effectLst/>
                            <a:latin typeface="Cambria Math" panose="02040503050406030204" pitchFamily="18" charset="0"/>
                            <a:cs typeface="STC Bold" panose="01000500000000020006" pitchFamily="2" charset="-78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fr-FR" sz="2400" b="1" i="1" smtClean="0">
                                <a:effectLst/>
                                <a:latin typeface="Cambria Math" panose="02040503050406030204" pitchFamily="18" charset="0"/>
                                <a:cs typeface="STC Bold" panose="01000500000000020006" pitchFamily="2" charset="-78"/>
                              </a:rPr>
                            </m:ctrlPr>
                          </m:fPr>
                          <m:num>
                            <m:r>
                              <a:rPr lang="fr-FR" sz="2400" b="1" i="1" smtClean="0">
                                <a:effectLst/>
                                <a:latin typeface="Cambria Math" panose="02040503050406030204" pitchFamily="18" charset="0"/>
                                <a:cs typeface="STC Bold" panose="01000500000000020006" pitchFamily="2" charset="-78"/>
                              </a:rPr>
                              <m:t>𝑮</m:t>
                            </m:r>
                          </m:num>
                          <m:den>
                            <m:r>
                              <a:rPr lang="fr-FR" sz="2400" b="1" i="1" smtClean="0">
                                <a:effectLst/>
                                <a:latin typeface="Cambria Math" panose="02040503050406030204" pitchFamily="18" charset="0"/>
                                <a:cs typeface="STC Bold" panose="01000500000000020006" pitchFamily="2" charset="-78"/>
                              </a:rPr>
                              <m:t>𝑯</m:t>
                            </m:r>
                          </m:den>
                        </m:f>
                      </m:e>
                    </m:d>
                    <m:r>
                      <a:rPr lang="fr-FR" sz="2400" b="1">
                        <a:effectLst/>
                        <a:latin typeface="Cambria Math" panose="02040503050406030204" pitchFamily="18" charset="0"/>
                        <a:cs typeface="STC Bold" panose="01000500000000020006" pitchFamily="2" charset="-78"/>
                      </a:rPr>
                      <m:t>=</m:t>
                    </m:r>
                    <m:f>
                      <m:fPr>
                        <m:ctrlPr>
                          <a:rPr lang="fr-FR" sz="2400" b="1" i="1">
                            <a:effectLst/>
                            <a:latin typeface="Cambria Math" panose="02040503050406030204" pitchFamily="18" charset="0"/>
                            <a:cs typeface="STC Bold" panose="01000500000000020006" pitchFamily="2" charset="-78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fr-FR" sz="2400" b="1" i="1">
                                <a:effectLst/>
                                <a:latin typeface="Cambria Math" panose="02040503050406030204" pitchFamily="18" charset="0"/>
                                <a:cs typeface="STC Bold" panose="01000500000000020006" pitchFamily="2" charset="-78"/>
                              </a:rPr>
                            </m:ctrlPr>
                          </m:dPr>
                          <m:e>
                            <m:r>
                              <a:rPr lang="fr-FR" sz="2400" b="1" i="1">
                                <a:effectLst/>
                                <a:latin typeface="Cambria Math" panose="02040503050406030204" pitchFamily="18" charset="0"/>
                                <a:cs typeface="STC Bold" panose="01000500000000020006" pitchFamily="2" charset="-78"/>
                              </a:rPr>
                              <m:t>𝑮</m:t>
                            </m:r>
                          </m:e>
                        </m:d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fr-FR" sz="2400" b="1" i="1">
                                <a:effectLst/>
                                <a:latin typeface="Cambria Math" panose="02040503050406030204" pitchFamily="18" charset="0"/>
                                <a:cs typeface="STC Bold" panose="01000500000000020006" pitchFamily="2" charset="-78"/>
                              </a:rPr>
                            </m:ctrlPr>
                          </m:dPr>
                          <m:e>
                            <m:r>
                              <a:rPr lang="fr-FR" sz="2400" b="1" i="1">
                                <a:effectLst/>
                                <a:latin typeface="Cambria Math" panose="02040503050406030204" pitchFamily="18" charset="0"/>
                                <a:cs typeface="STC Bold" panose="01000500000000020006" pitchFamily="2" charset="-78"/>
                              </a:rPr>
                              <m:t>𝑯</m:t>
                            </m:r>
                          </m:e>
                        </m:d>
                      </m:den>
                    </m:f>
                  </m:oMath>
                </a14:m>
                <a:endParaRPr lang="fr-FR" sz="2400" b="1" dirty="0">
                  <a:effectLst/>
                  <a:latin typeface="STC Bold" panose="01000500000000020006" pitchFamily="2" charset="-78"/>
                  <a:cs typeface="STC Bold" panose="01000500000000020006" pitchFamily="2" charset="-78"/>
                </a:endParaRPr>
              </a:p>
              <a:p>
                <a:pPr marL="457200" indent="-457200" algn="r" rtl="1">
                  <a:buFont typeface="Arial" panose="020B0604020202020204" pitchFamily="34" charset="0"/>
                  <a:buChar char="•"/>
                </a:pPr>
                <a:r>
                  <a:rPr lang="ar-DZ" sz="2400" b="1" dirty="0">
                    <a:latin typeface="STC Bold" panose="01000500000000020006" pitchFamily="2" charset="-78"/>
                    <a:cs typeface="STC Bold" panose="01000500000000020006" pitchFamily="2" charset="-78"/>
                  </a:rPr>
                  <a:t>أي زمرة ج من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fr-FR" sz="2400" b="1" i="1" smtClean="0">
                            <a:latin typeface="Cambria Math" panose="02040503050406030204" pitchFamily="18" charset="0"/>
                            <a:cs typeface="STC Bold" panose="01000500000000020006" pitchFamily="2" charset="-78"/>
                          </a:rPr>
                        </m:ctrlPr>
                      </m:fPr>
                      <m:num>
                        <m:r>
                          <a:rPr lang="fr-FR" sz="2400" b="1" i="1" smtClean="0">
                            <a:latin typeface="Cambria Math" panose="02040503050406030204" pitchFamily="18" charset="0"/>
                            <a:cs typeface="STC Bold" panose="01000500000000020006" pitchFamily="2" charset="-78"/>
                          </a:rPr>
                          <m:t>𝑮</m:t>
                        </m:r>
                      </m:num>
                      <m:den>
                        <m:r>
                          <a:rPr lang="fr-FR" sz="2400" b="1" i="1" smtClean="0">
                            <a:latin typeface="Cambria Math" panose="02040503050406030204" pitchFamily="18" charset="0"/>
                            <a:cs typeface="STC Bold" panose="01000500000000020006" pitchFamily="2" charset="-78"/>
                          </a:rPr>
                          <m:t>𝑯</m:t>
                        </m:r>
                      </m:den>
                    </m:f>
                  </m:oMath>
                </a14:m>
                <a:r>
                  <a:rPr lang="ar-DZ" sz="2400" b="1" dirty="0">
                    <a:effectLst/>
                    <a:latin typeface="STC Bold" panose="01000500000000020006" pitchFamily="2" charset="-78"/>
                    <a:cs typeface="STC Bold" panose="01000500000000020006" pitchFamily="2" charset="-78"/>
                  </a:rPr>
                  <a:t>هي من الشكل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fr-FR" sz="2400" b="1" i="1" smtClean="0">
                            <a:effectLst/>
                            <a:latin typeface="Cambria Math" panose="02040503050406030204" pitchFamily="18" charset="0"/>
                            <a:cs typeface="STC Bold" panose="01000500000000020006" pitchFamily="2" charset="-78"/>
                          </a:rPr>
                        </m:ctrlPr>
                      </m:fPr>
                      <m:num>
                        <m:r>
                          <a:rPr lang="fr-FR" sz="2400" b="1" i="1" smtClean="0">
                            <a:effectLst/>
                            <a:latin typeface="Cambria Math" panose="02040503050406030204" pitchFamily="18" charset="0"/>
                            <a:cs typeface="STC Bold" panose="01000500000000020006" pitchFamily="2" charset="-78"/>
                          </a:rPr>
                          <m:t>𝑲</m:t>
                        </m:r>
                      </m:num>
                      <m:den>
                        <m:r>
                          <a:rPr lang="fr-FR" sz="2400" b="1" i="1" smtClean="0">
                            <a:effectLst/>
                            <a:latin typeface="Cambria Math" panose="02040503050406030204" pitchFamily="18" charset="0"/>
                            <a:cs typeface="STC Bold" panose="01000500000000020006" pitchFamily="2" charset="-78"/>
                          </a:rPr>
                          <m:t>𝑯</m:t>
                        </m:r>
                      </m:den>
                    </m:f>
                  </m:oMath>
                </a14:m>
                <a:endParaRPr lang="fr-FR" sz="2400" b="1" dirty="0">
                  <a:effectLst/>
                  <a:latin typeface="STC Bold" panose="01000500000000020006" pitchFamily="2" charset="-78"/>
                  <a:cs typeface="STC Bold" panose="01000500000000020006" pitchFamily="2" charset="-78"/>
                </a:endParaRPr>
              </a:p>
              <a:p>
                <a:pPr marL="457200" indent="-457200" algn="r" rtl="1">
                  <a:buFont typeface="Arial" panose="020B0604020202020204" pitchFamily="34" charset="0"/>
                  <a:buChar char="•"/>
                </a:pPr>
                <a:r>
                  <a:rPr lang="ar-DZ" sz="2400" b="1" dirty="0">
                    <a:effectLst/>
                    <a:latin typeface="STC Bold" panose="01000500000000020006" pitchFamily="2" charset="-78"/>
                    <a:cs typeface="STC Bold" panose="01000500000000020006" pitchFamily="2" charset="-78"/>
                  </a:rPr>
                  <a:t> </a:t>
                </a:r>
                <a:endParaRPr lang="fr-FR" sz="2400" b="1" dirty="0">
                  <a:effectLst/>
                  <a:latin typeface="STC Bold" panose="01000500000000020006" pitchFamily="2" charset="-78"/>
                  <a:cs typeface="STC Bold" panose="01000500000000020006" pitchFamily="2" charset="-78"/>
                </a:endParaRPr>
              </a:p>
            </p:txBody>
          </p:sp>
        </mc:Choice>
        <mc:Fallback xmlns="">
          <p:sp>
            <p:nvSpPr>
              <p:cNvPr id="2" name="ZoneTexte 1">
                <a:extLst>
                  <a:ext uri="{FF2B5EF4-FFF2-40B4-BE49-F238E27FC236}">
                    <a16:creationId xmlns:a16="http://schemas.microsoft.com/office/drawing/2014/main" id="{1A8FAE26-DE3C-13D4-3A16-28649B2B91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308" y="1508104"/>
                <a:ext cx="11879377" cy="3300968"/>
              </a:xfrm>
              <a:prstGeom prst="rect">
                <a:avLst/>
              </a:prstGeom>
              <a:blipFill>
                <a:blip r:embed="rId2"/>
                <a:stretch>
                  <a:fillRect t="-3690" r="-2411" b="-461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50797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52330BE2-FC8E-361C-2B9D-76F0574731DA}"/>
              </a:ext>
            </a:extLst>
          </p:cNvPr>
          <p:cNvSpPr txBox="1"/>
          <p:nvPr/>
        </p:nvSpPr>
        <p:spPr>
          <a:xfrm>
            <a:off x="1626847" y="962084"/>
            <a:ext cx="103557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ar-DZ" sz="2800" kern="1200" dirty="0">
                <a:solidFill>
                  <a:schemeClr val="tx1"/>
                </a:solidFill>
                <a:latin typeface="STC Bold" panose="01000500000000020006" pitchFamily="2" charset="-78"/>
                <a:cs typeface="STC Bold" panose="01000500000000020006" pitchFamily="2" charset="-78"/>
              </a:rPr>
              <a:t>و يمكن ان تكون لهاته العلاقات 4 خواص و هي :</a:t>
            </a:r>
          </a:p>
        </p:txBody>
      </p:sp>
      <p:sp>
        <p:nvSpPr>
          <p:cNvPr id="18" name="Oval 3">
            <a:extLst>
              <a:ext uri="{FF2B5EF4-FFF2-40B4-BE49-F238E27FC236}">
                <a16:creationId xmlns:a16="http://schemas.microsoft.com/office/drawing/2014/main" id="{2B3A144E-76C1-CA3A-E65E-AF5289441DAD}"/>
              </a:ext>
            </a:extLst>
          </p:cNvPr>
          <p:cNvSpPr/>
          <p:nvPr/>
        </p:nvSpPr>
        <p:spPr>
          <a:xfrm>
            <a:off x="4277235" y="2319842"/>
            <a:ext cx="2844677" cy="2844677"/>
          </a:xfrm>
          <a:prstGeom prst="ellipse">
            <a:avLst/>
          </a:prstGeom>
          <a:gradFill flip="none" rotWithShape="1">
            <a:gsLst>
              <a:gs pos="0">
                <a:srgbClr val="2FFFFF"/>
              </a:gs>
              <a:gs pos="50000">
                <a:srgbClr val="144DDC"/>
              </a:gs>
              <a:gs pos="100000">
                <a:srgbClr val="2E2BA5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2E2BA5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grpSp>
        <p:nvGrpSpPr>
          <p:cNvPr id="48" name="Groupe 47">
            <a:extLst>
              <a:ext uri="{FF2B5EF4-FFF2-40B4-BE49-F238E27FC236}">
                <a16:creationId xmlns:a16="http://schemas.microsoft.com/office/drawing/2014/main" id="{9DCDD333-7529-1AB7-03AF-CA3D94B393EC}"/>
              </a:ext>
            </a:extLst>
          </p:cNvPr>
          <p:cNvGrpSpPr/>
          <p:nvPr/>
        </p:nvGrpSpPr>
        <p:grpSpPr>
          <a:xfrm>
            <a:off x="4004124" y="2053310"/>
            <a:ext cx="1502569" cy="1502569"/>
            <a:chOff x="4004124" y="2053310"/>
            <a:chExt cx="1502569" cy="1502569"/>
          </a:xfrm>
        </p:grpSpPr>
        <p:sp>
          <p:nvSpPr>
            <p:cNvPr id="19" name="Freeform: Shape 100">
              <a:extLst>
                <a:ext uri="{FF2B5EF4-FFF2-40B4-BE49-F238E27FC236}">
                  <a16:creationId xmlns:a16="http://schemas.microsoft.com/office/drawing/2014/main" id="{4EE90107-511B-D3D6-EE30-2B5866F138FB}"/>
                </a:ext>
              </a:extLst>
            </p:cNvPr>
            <p:cNvSpPr/>
            <p:nvPr/>
          </p:nvSpPr>
          <p:spPr>
            <a:xfrm>
              <a:off x="4004124" y="2053310"/>
              <a:ext cx="1502569" cy="1502569"/>
            </a:xfrm>
            <a:custGeom>
              <a:avLst/>
              <a:gdLst>
                <a:gd name="connsiteX0" fmla="*/ 0 w 2003425"/>
                <a:gd name="connsiteY0" fmla="*/ 0 h 2003425"/>
                <a:gd name="connsiteX1" fmla="*/ 2003425 w 2003425"/>
                <a:gd name="connsiteY1" fmla="*/ 0 h 2003425"/>
                <a:gd name="connsiteX2" fmla="*/ 2003425 w 2003425"/>
                <a:gd name="connsiteY2" fmla="*/ 1466359 h 2003425"/>
                <a:gd name="connsiteX3" fmla="*/ 1935571 w 2003425"/>
                <a:gd name="connsiteY3" fmla="*/ 1491194 h 2003425"/>
                <a:gd name="connsiteX4" fmla="*/ 1491196 w 2003425"/>
                <a:gd name="connsiteY4" fmla="*/ 1935570 h 2003425"/>
                <a:gd name="connsiteX5" fmla="*/ 1470132 w 2003425"/>
                <a:gd name="connsiteY5" fmla="*/ 2003425 h 2003425"/>
                <a:gd name="connsiteX6" fmla="*/ 0 w 2003425"/>
                <a:gd name="connsiteY6" fmla="*/ 2003425 h 200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03425" h="2003425">
                  <a:moveTo>
                    <a:pt x="0" y="0"/>
                  </a:moveTo>
                  <a:lnTo>
                    <a:pt x="2003425" y="0"/>
                  </a:lnTo>
                  <a:lnTo>
                    <a:pt x="2003425" y="1466359"/>
                  </a:lnTo>
                  <a:lnTo>
                    <a:pt x="1935571" y="1491194"/>
                  </a:lnTo>
                  <a:cubicBezTo>
                    <a:pt x="1735769" y="1575704"/>
                    <a:pt x="1575705" y="1735767"/>
                    <a:pt x="1491196" y="1935570"/>
                  </a:cubicBezTo>
                  <a:lnTo>
                    <a:pt x="1470132" y="2003425"/>
                  </a:lnTo>
                  <a:lnTo>
                    <a:pt x="0" y="2003425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 dirty="0"/>
            </a:p>
          </p:txBody>
        </p:sp>
        <p:sp>
          <p:nvSpPr>
            <p:cNvPr id="39" name="TextBox 122">
              <a:extLst>
                <a:ext uri="{FF2B5EF4-FFF2-40B4-BE49-F238E27FC236}">
                  <a16:creationId xmlns:a16="http://schemas.microsoft.com/office/drawing/2014/main" id="{571EC38B-62D4-874E-DA4B-36714B554FD4}"/>
                </a:ext>
              </a:extLst>
            </p:cNvPr>
            <p:cNvSpPr txBox="1"/>
            <p:nvPr/>
          </p:nvSpPr>
          <p:spPr>
            <a:xfrm>
              <a:off x="4245371" y="2231713"/>
              <a:ext cx="652744" cy="64633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3600" b="1" dirty="0">
                  <a:solidFill>
                    <a:schemeClr val="accent2"/>
                  </a:solidFill>
                </a:rPr>
                <a:t>04</a:t>
              </a:r>
            </a:p>
          </p:txBody>
        </p:sp>
        <p:sp>
          <p:nvSpPr>
            <p:cNvPr id="40" name="Freeform: Shape 130">
              <a:extLst>
                <a:ext uri="{FF2B5EF4-FFF2-40B4-BE49-F238E27FC236}">
                  <a16:creationId xmlns:a16="http://schemas.microsoft.com/office/drawing/2014/main" id="{4FB7B58F-0D8A-DB05-870A-72B964F690E8}"/>
                </a:ext>
              </a:extLst>
            </p:cNvPr>
            <p:cNvSpPr/>
            <p:nvPr/>
          </p:nvSpPr>
          <p:spPr>
            <a:xfrm>
              <a:off x="4713632" y="2762818"/>
              <a:ext cx="793061" cy="793061"/>
            </a:xfrm>
            <a:custGeom>
              <a:avLst/>
              <a:gdLst>
                <a:gd name="connsiteX0" fmla="*/ 1057415 w 1057415"/>
                <a:gd name="connsiteY0" fmla="*/ 0 h 1057415"/>
                <a:gd name="connsiteX1" fmla="*/ 1057415 w 1057415"/>
                <a:gd name="connsiteY1" fmla="*/ 520349 h 1057415"/>
                <a:gd name="connsiteX2" fmla="*/ 989561 w 1057415"/>
                <a:gd name="connsiteY2" fmla="*/ 545184 h 1057415"/>
                <a:gd name="connsiteX3" fmla="*/ 545186 w 1057415"/>
                <a:gd name="connsiteY3" fmla="*/ 989560 h 1057415"/>
                <a:gd name="connsiteX4" fmla="*/ 524122 w 1057415"/>
                <a:gd name="connsiteY4" fmla="*/ 1057415 h 1057415"/>
                <a:gd name="connsiteX5" fmla="*/ 0 w 1057415"/>
                <a:gd name="connsiteY5" fmla="*/ 1057415 h 1057415"/>
                <a:gd name="connsiteX6" fmla="*/ 1961 w 1057415"/>
                <a:gd name="connsiteY6" fmla="*/ 1044563 h 1057415"/>
                <a:gd name="connsiteX7" fmla="*/ 1044563 w 1057415"/>
                <a:gd name="connsiteY7" fmla="*/ 1961 h 1057415"/>
                <a:gd name="connsiteX8" fmla="*/ 1057415 w 1057415"/>
                <a:gd name="connsiteY8" fmla="*/ 0 h 1057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7415" h="1057415">
                  <a:moveTo>
                    <a:pt x="1057415" y="0"/>
                  </a:moveTo>
                  <a:lnTo>
                    <a:pt x="1057415" y="520349"/>
                  </a:lnTo>
                  <a:lnTo>
                    <a:pt x="989561" y="545184"/>
                  </a:lnTo>
                  <a:cubicBezTo>
                    <a:pt x="789759" y="629694"/>
                    <a:pt x="629695" y="789757"/>
                    <a:pt x="545186" y="989560"/>
                  </a:cubicBezTo>
                  <a:lnTo>
                    <a:pt x="524122" y="1057415"/>
                  </a:lnTo>
                  <a:lnTo>
                    <a:pt x="0" y="1057415"/>
                  </a:lnTo>
                  <a:lnTo>
                    <a:pt x="1961" y="1044563"/>
                  </a:lnTo>
                  <a:cubicBezTo>
                    <a:pt x="109049" y="521237"/>
                    <a:pt x="521238" y="109049"/>
                    <a:pt x="1044563" y="1961"/>
                  </a:cubicBezTo>
                  <a:lnTo>
                    <a:pt x="1057415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2">
                    <a:lumMod val="75000"/>
                  </a:schemeClr>
                </a:gs>
                <a:gs pos="100000">
                  <a:schemeClr val="accent2"/>
                </a:gs>
              </a:gsLst>
              <a:lin ang="15600000" scaled="0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 dirty="0"/>
            </a:p>
          </p:txBody>
        </p:sp>
      </p:grpSp>
      <p:grpSp>
        <p:nvGrpSpPr>
          <p:cNvPr id="45" name="Groupe 44">
            <a:extLst>
              <a:ext uri="{FF2B5EF4-FFF2-40B4-BE49-F238E27FC236}">
                <a16:creationId xmlns:a16="http://schemas.microsoft.com/office/drawing/2014/main" id="{A8E83A17-3F5E-6D95-C734-94A8CC71DAF7}"/>
              </a:ext>
            </a:extLst>
          </p:cNvPr>
          <p:cNvGrpSpPr/>
          <p:nvPr/>
        </p:nvGrpSpPr>
        <p:grpSpPr>
          <a:xfrm>
            <a:off x="5892454" y="1908547"/>
            <a:ext cx="4002088" cy="1647332"/>
            <a:chOff x="5892454" y="1908547"/>
            <a:chExt cx="4002088" cy="1647332"/>
          </a:xfrm>
        </p:grpSpPr>
        <p:sp>
          <p:nvSpPr>
            <p:cNvPr id="20" name="Freeform: Shape 104">
              <a:extLst>
                <a:ext uri="{FF2B5EF4-FFF2-40B4-BE49-F238E27FC236}">
                  <a16:creationId xmlns:a16="http://schemas.microsoft.com/office/drawing/2014/main" id="{52A5E47C-3693-12A9-898A-62C088F81613}"/>
                </a:ext>
              </a:extLst>
            </p:cNvPr>
            <p:cNvSpPr/>
            <p:nvPr/>
          </p:nvSpPr>
          <p:spPr>
            <a:xfrm>
              <a:off x="5892455" y="2053310"/>
              <a:ext cx="1502569" cy="1502569"/>
            </a:xfrm>
            <a:custGeom>
              <a:avLst/>
              <a:gdLst>
                <a:gd name="connsiteX0" fmla="*/ 0 w 2003425"/>
                <a:gd name="connsiteY0" fmla="*/ 0 h 2003425"/>
                <a:gd name="connsiteX1" fmla="*/ 2003425 w 2003425"/>
                <a:gd name="connsiteY1" fmla="*/ 0 h 2003425"/>
                <a:gd name="connsiteX2" fmla="*/ 2003425 w 2003425"/>
                <a:gd name="connsiteY2" fmla="*/ 2003425 h 2003425"/>
                <a:gd name="connsiteX3" fmla="*/ 533294 w 2003425"/>
                <a:gd name="connsiteY3" fmla="*/ 2003425 h 2003425"/>
                <a:gd name="connsiteX4" fmla="*/ 512230 w 2003425"/>
                <a:gd name="connsiteY4" fmla="*/ 1935570 h 2003425"/>
                <a:gd name="connsiteX5" fmla="*/ 67855 w 2003425"/>
                <a:gd name="connsiteY5" fmla="*/ 1491194 h 2003425"/>
                <a:gd name="connsiteX6" fmla="*/ 0 w 2003425"/>
                <a:gd name="connsiteY6" fmla="*/ 1466359 h 200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03425" h="2003425">
                  <a:moveTo>
                    <a:pt x="0" y="0"/>
                  </a:moveTo>
                  <a:lnTo>
                    <a:pt x="2003425" y="0"/>
                  </a:lnTo>
                  <a:lnTo>
                    <a:pt x="2003425" y="2003425"/>
                  </a:lnTo>
                  <a:lnTo>
                    <a:pt x="533294" y="2003425"/>
                  </a:lnTo>
                  <a:lnTo>
                    <a:pt x="512230" y="1935570"/>
                  </a:lnTo>
                  <a:cubicBezTo>
                    <a:pt x="427721" y="1735767"/>
                    <a:pt x="267657" y="1575704"/>
                    <a:pt x="67855" y="1491194"/>
                  </a:cubicBezTo>
                  <a:lnTo>
                    <a:pt x="0" y="1466359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 dirty="0"/>
            </a:p>
          </p:txBody>
        </p:sp>
        <p:sp>
          <p:nvSpPr>
            <p:cNvPr id="31" name="TextBox 114">
              <a:extLst>
                <a:ext uri="{FF2B5EF4-FFF2-40B4-BE49-F238E27FC236}">
                  <a16:creationId xmlns:a16="http://schemas.microsoft.com/office/drawing/2014/main" id="{A694E461-083D-17ED-6622-4E3B0CD1F56D}"/>
                </a:ext>
              </a:extLst>
            </p:cNvPr>
            <p:cNvSpPr txBox="1"/>
            <p:nvPr/>
          </p:nvSpPr>
          <p:spPr>
            <a:xfrm>
              <a:off x="7691726" y="2147662"/>
              <a:ext cx="2202816" cy="415498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endParaRPr lang="en-US" sz="2100" b="1" cap="all" dirty="0">
                <a:solidFill>
                  <a:schemeClr val="tx2">
                    <a:lumMod val="90000"/>
                    <a:lumOff val="10000"/>
                  </a:schemeClr>
                </a:solidFill>
              </a:endParaRPr>
            </a:p>
          </p:txBody>
        </p:sp>
        <p:sp>
          <p:nvSpPr>
            <p:cNvPr id="36" name="TextBox 119">
              <a:extLst>
                <a:ext uri="{FF2B5EF4-FFF2-40B4-BE49-F238E27FC236}">
                  <a16:creationId xmlns:a16="http://schemas.microsoft.com/office/drawing/2014/main" id="{A36DE1A8-435C-74A4-1CA2-303583B00CA8}"/>
                </a:ext>
              </a:extLst>
            </p:cNvPr>
            <p:cNvSpPr txBox="1"/>
            <p:nvPr/>
          </p:nvSpPr>
          <p:spPr>
            <a:xfrm>
              <a:off x="6469168" y="1908547"/>
              <a:ext cx="652744" cy="64633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2E2BA5"/>
                  </a:solidFill>
                </a:rPr>
                <a:t>01</a:t>
              </a:r>
            </a:p>
          </p:txBody>
        </p:sp>
        <p:sp>
          <p:nvSpPr>
            <p:cNvPr id="41" name="Freeform: Shape 131">
              <a:extLst>
                <a:ext uri="{FF2B5EF4-FFF2-40B4-BE49-F238E27FC236}">
                  <a16:creationId xmlns:a16="http://schemas.microsoft.com/office/drawing/2014/main" id="{2723A694-395F-33A5-CED5-F44BBBE4D32B}"/>
                </a:ext>
              </a:extLst>
            </p:cNvPr>
            <p:cNvSpPr/>
            <p:nvPr/>
          </p:nvSpPr>
          <p:spPr>
            <a:xfrm>
              <a:off x="5892454" y="2762818"/>
              <a:ext cx="793062" cy="793061"/>
            </a:xfrm>
            <a:custGeom>
              <a:avLst/>
              <a:gdLst>
                <a:gd name="connsiteX0" fmla="*/ 0 w 1057416"/>
                <a:gd name="connsiteY0" fmla="*/ 0 h 1057415"/>
                <a:gd name="connsiteX1" fmla="*/ 12852 w 1057416"/>
                <a:gd name="connsiteY1" fmla="*/ 1961 h 1057415"/>
                <a:gd name="connsiteX2" fmla="*/ 1055454 w 1057416"/>
                <a:gd name="connsiteY2" fmla="*/ 1044563 h 1057415"/>
                <a:gd name="connsiteX3" fmla="*/ 1057416 w 1057416"/>
                <a:gd name="connsiteY3" fmla="*/ 1057415 h 1057415"/>
                <a:gd name="connsiteX4" fmla="*/ 533294 w 1057416"/>
                <a:gd name="connsiteY4" fmla="*/ 1057415 h 1057415"/>
                <a:gd name="connsiteX5" fmla="*/ 512230 w 1057416"/>
                <a:gd name="connsiteY5" fmla="*/ 989560 h 1057415"/>
                <a:gd name="connsiteX6" fmla="*/ 67855 w 1057416"/>
                <a:gd name="connsiteY6" fmla="*/ 545184 h 1057415"/>
                <a:gd name="connsiteX7" fmla="*/ 0 w 1057416"/>
                <a:gd name="connsiteY7" fmla="*/ 520349 h 1057415"/>
                <a:gd name="connsiteX8" fmla="*/ 0 w 1057416"/>
                <a:gd name="connsiteY8" fmla="*/ 0 h 1057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7416" h="1057415">
                  <a:moveTo>
                    <a:pt x="0" y="0"/>
                  </a:moveTo>
                  <a:lnTo>
                    <a:pt x="12852" y="1961"/>
                  </a:lnTo>
                  <a:cubicBezTo>
                    <a:pt x="536178" y="109049"/>
                    <a:pt x="948366" y="521237"/>
                    <a:pt x="1055454" y="1044563"/>
                  </a:cubicBezTo>
                  <a:lnTo>
                    <a:pt x="1057416" y="1057415"/>
                  </a:lnTo>
                  <a:lnTo>
                    <a:pt x="533294" y="1057415"/>
                  </a:lnTo>
                  <a:lnTo>
                    <a:pt x="512230" y="989560"/>
                  </a:lnTo>
                  <a:cubicBezTo>
                    <a:pt x="427721" y="789757"/>
                    <a:pt x="267657" y="629694"/>
                    <a:pt x="67855" y="545184"/>
                  </a:cubicBezTo>
                  <a:lnTo>
                    <a:pt x="0" y="5203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2BA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 dirty="0"/>
            </a:p>
          </p:txBody>
        </p:sp>
      </p:grpSp>
      <p:grpSp>
        <p:nvGrpSpPr>
          <p:cNvPr id="47" name="Groupe 46">
            <a:extLst>
              <a:ext uri="{FF2B5EF4-FFF2-40B4-BE49-F238E27FC236}">
                <a16:creationId xmlns:a16="http://schemas.microsoft.com/office/drawing/2014/main" id="{084C90E3-67A3-55AC-813C-D316E62E2C26}"/>
              </a:ext>
            </a:extLst>
          </p:cNvPr>
          <p:cNvGrpSpPr/>
          <p:nvPr/>
        </p:nvGrpSpPr>
        <p:grpSpPr>
          <a:xfrm>
            <a:off x="4004124" y="3941641"/>
            <a:ext cx="1502569" cy="1502568"/>
            <a:chOff x="4004124" y="3941641"/>
            <a:chExt cx="1502569" cy="1502568"/>
          </a:xfrm>
        </p:grpSpPr>
        <p:sp>
          <p:nvSpPr>
            <p:cNvPr id="21" name="Freeform: Shape 102">
              <a:extLst>
                <a:ext uri="{FF2B5EF4-FFF2-40B4-BE49-F238E27FC236}">
                  <a16:creationId xmlns:a16="http://schemas.microsoft.com/office/drawing/2014/main" id="{C7C0BBF1-095E-FEDF-DCA9-40B5996F20AB}"/>
                </a:ext>
              </a:extLst>
            </p:cNvPr>
            <p:cNvSpPr/>
            <p:nvPr/>
          </p:nvSpPr>
          <p:spPr>
            <a:xfrm>
              <a:off x="4004124" y="3941641"/>
              <a:ext cx="1502569" cy="1502568"/>
            </a:xfrm>
            <a:custGeom>
              <a:avLst/>
              <a:gdLst>
                <a:gd name="connsiteX0" fmla="*/ 0 w 2003425"/>
                <a:gd name="connsiteY0" fmla="*/ 0 h 2003424"/>
                <a:gd name="connsiteX1" fmla="*/ 1470133 w 2003425"/>
                <a:gd name="connsiteY1" fmla="*/ 0 h 2003424"/>
                <a:gd name="connsiteX2" fmla="*/ 1491196 w 2003425"/>
                <a:gd name="connsiteY2" fmla="*/ 67854 h 2003424"/>
                <a:gd name="connsiteX3" fmla="*/ 1935571 w 2003425"/>
                <a:gd name="connsiteY3" fmla="*/ 512229 h 2003424"/>
                <a:gd name="connsiteX4" fmla="*/ 2003425 w 2003425"/>
                <a:gd name="connsiteY4" fmla="*/ 537064 h 2003424"/>
                <a:gd name="connsiteX5" fmla="*/ 2003425 w 2003425"/>
                <a:gd name="connsiteY5" fmla="*/ 2003424 h 2003424"/>
                <a:gd name="connsiteX6" fmla="*/ 0 w 2003425"/>
                <a:gd name="connsiteY6" fmla="*/ 2003424 h 2003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03425" h="2003424">
                  <a:moveTo>
                    <a:pt x="0" y="0"/>
                  </a:moveTo>
                  <a:lnTo>
                    <a:pt x="1470133" y="0"/>
                  </a:lnTo>
                  <a:lnTo>
                    <a:pt x="1491196" y="67854"/>
                  </a:lnTo>
                  <a:cubicBezTo>
                    <a:pt x="1575705" y="267656"/>
                    <a:pt x="1735769" y="427720"/>
                    <a:pt x="1935571" y="512229"/>
                  </a:cubicBezTo>
                  <a:lnTo>
                    <a:pt x="2003425" y="537064"/>
                  </a:lnTo>
                  <a:lnTo>
                    <a:pt x="2003425" y="2003424"/>
                  </a:lnTo>
                  <a:lnTo>
                    <a:pt x="0" y="2003424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 dirty="0"/>
            </a:p>
          </p:txBody>
        </p:sp>
        <p:sp>
          <p:nvSpPr>
            <p:cNvPr id="38" name="TextBox 121">
              <a:extLst>
                <a:ext uri="{FF2B5EF4-FFF2-40B4-BE49-F238E27FC236}">
                  <a16:creationId xmlns:a16="http://schemas.microsoft.com/office/drawing/2014/main" id="{4A7755ED-6D6F-627A-ABC4-95EAB6547BDD}"/>
                </a:ext>
              </a:extLst>
            </p:cNvPr>
            <p:cNvSpPr txBox="1"/>
            <p:nvPr/>
          </p:nvSpPr>
          <p:spPr>
            <a:xfrm>
              <a:off x="4344067" y="4688119"/>
              <a:ext cx="652744" cy="64633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3600" b="1" dirty="0">
                  <a:solidFill>
                    <a:schemeClr val="accent6">
                      <a:lumMod val="75000"/>
                    </a:schemeClr>
                  </a:solidFill>
                </a:rPr>
                <a:t>03</a:t>
              </a:r>
            </a:p>
          </p:txBody>
        </p:sp>
        <p:sp>
          <p:nvSpPr>
            <p:cNvPr id="42" name="Freeform: Shape 132">
              <a:extLst>
                <a:ext uri="{FF2B5EF4-FFF2-40B4-BE49-F238E27FC236}">
                  <a16:creationId xmlns:a16="http://schemas.microsoft.com/office/drawing/2014/main" id="{0FA29E5B-E602-67C1-D33D-535B7C468573}"/>
                </a:ext>
              </a:extLst>
            </p:cNvPr>
            <p:cNvSpPr/>
            <p:nvPr/>
          </p:nvSpPr>
          <p:spPr>
            <a:xfrm>
              <a:off x="4713632" y="3941641"/>
              <a:ext cx="793061" cy="793062"/>
            </a:xfrm>
            <a:custGeom>
              <a:avLst/>
              <a:gdLst>
                <a:gd name="connsiteX0" fmla="*/ 0 w 1057415"/>
                <a:gd name="connsiteY0" fmla="*/ 0 h 1057416"/>
                <a:gd name="connsiteX1" fmla="*/ 524123 w 1057415"/>
                <a:gd name="connsiteY1" fmla="*/ 0 h 1057416"/>
                <a:gd name="connsiteX2" fmla="*/ 545186 w 1057415"/>
                <a:gd name="connsiteY2" fmla="*/ 67854 h 1057416"/>
                <a:gd name="connsiteX3" fmla="*/ 989561 w 1057415"/>
                <a:gd name="connsiteY3" fmla="*/ 512229 h 1057416"/>
                <a:gd name="connsiteX4" fmla="*/ 1057415 w 1057415"/>
                <a:gd name="connsiteY4" fmla="*/ 537064 h 1057416"/>
                <a:gd name="connsiteX5" fmla="*/ 1057415 w 1057415"/>
                <a:gd name="connsiteY5" fmla="*/ 1057416 h 1057416"/>
                <a:gd name="connsiteX6" fmla="*/ 1044563 w 1057415"/>
                <a:gd name="connsiteY6" fmla="*/ 1055454 h 1057416"/>
                <a:gd name="connsiteX7" fmla="*/ 1961 w 1057415"/>
                <a:gd name="connsiteY7" fmla="*/ 12852 h 1057416"/>
                <a:gd name="connsiteX8" fmla="*/ 0 w 1057415"/>
                <a:gd name="connsiteY8" fmla="*/ 0 h 1057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7415" h="1057416">
                  <a:moveTo>
                    <a:pt x="0" y="0"/>
                  </a:moveTo>
                  <a:lnTo>
                    <a:pt x="524123" y="0"/>
                  </a:lnTo>
                  <a:lnTo>
                    <a:pt x="545186" y="67854"/>
                  </a:lnTo>
                  <a:cubicBezTo>
                    <a:pt x="629695" y="267656"/>
                    <a:pt x="789759" y="427720"/>
                    <a:pt x="989561" y="512229"/>
                  </a:cubicBezTo>
                  <a:lnTo>
                    <a:pt x="1057415" y="537064"/>
                  </a:lnTo>
                  <a:lnTo>
                    <a:pt x="1057415" y="1057416"/>
                  </a:lnTo>
                  <a:lnTo>
                    <a:pt x="1044563" y="1055454"/>
                  </a:lnTo>
                  <a:cubicBezTo>
                    <a:pt x="521238" y="948366"/>
                    <a:pt x="109049" y="536178"/>
                    <a:pt x="1961" y="12852"/>
                  </a:cubicBez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23000">
                  <a:schemeClr val="accent6">
                    <a:lumMod val="75000"/>
                  </a:schemeClr>
                </a:gs>
                <a:gs pos="100000">
                  <a:schemeClr val="accent6"/>
                </a:gs>
              </a:gsLst>
              <a:lin ang="6000000" scaled="0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 dirty="0"/>
            </a:p>
          </p:txBody>
        </p:sp>
      </p:grpSp>
      <p:grpSp>
        <p:nvGrpSpPr>
          <p:cNvPr id="46" name="Groupe 45">
            <a:extLst>
              <a:ext uri="{FF2B5EF4-FFF2-40B4-BE49-F238E27FC236}">
                <a16:creationId xmlns:a16="http://schemas.microsoft.com/office/drawing/2014/main" id="{39504701-3B83-CA6C-9A56-EC4D93C9F6D4}"/>
              </a:ext>
            </a:extLst>
          </p:cNvPr>
          <p:cNvGrpSpPr/>
          <p:nvPr/>
        </p:nvGrpSpPr>
        <p:grpSpPr>
          <a:xfrm>
            <a:off x="5892454" y="3941641"/>
            <a:ext cx="1502570" cy="1502568"/>
            <a:chOff x="5892454" y="3941641"/>
            <a:chExt cx="1502570" cy="1502568"/>
          </a:xfrm>
        </p:grpSpPr>
        <p:sp>
          <p:nvSpPr>
            <p:cNvPr id="22" name="Freeform: Shape 106">
              <a:extLst>
                <a:ext uri="{FF2B5EF4-FFF2-40B4-BE49-F238E27FC236}">
                  <a16:creationId xmlns:a16="http://schemas.microsoft.com/office/drawing/2014/main" id="{1756C7B2-8E0E-966B-26B0-C069D76461BA}"/>
                </a:ext>
              </a:extLst>
            </p:cNvPr>
            <p:cNvSpPr/>
            <p:nvPr/>
          </p:nvSpPr>
          <p:spPr>
            <a:xfrm>
              <a:off x="5892455" y="3941641"/>
              <a:ext cx="1502569" cy="1502568"/>
            </a:xfrm>
            <a:custGeom>
              <a:avLst/>
              <a:gdLst>
                <a:gd name="connsiteX0" fmla="*/ 533293 w 2003425"/>
                <a:gd name="connsiteY0" fmla="*/ 0 h 2003424"/>
                <a:gd name="connsiteX1" fmla="*/ 2003425 w 2003425"/>
                <a:gd name="connsiteY1" fmla="*/ 0 h 2003424"/>
                <a:gd name="connsiteX2" fmla="*/ 2003425 w 2003425"/>
                <a:gd name="connsiteY2" fmla="*/ 2003424 h 2003424"/>
                <a:gd name="connsiteX3" fmla="*/ 0 w 2003425"/>
                <a:gd name="connsiteY3" fmla="*/ 2003424 h 2003424"/>
                <a:gd name="connsiteX4" fmla="*/ 0 w 2003425"/>
                <a:gd name="connsiteY4" fmla="*/ 537064 h 2003424"/>
                <a:gd name="connsiteX5" fmla="*/ 67855 w 2003425"/>
                <a:gd name="connsiteY5" fmla="*/ 512229 h 2003424"/>
                <a:gd name="connsiteX6" fmla="*/ 512230 w 2003425"/>
                <a:gd name="connsiteY6" fmla="*/ 67854 h 2003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03425" h="2003424">
                  <a:moveTo>
                    <a:pt x="533293" y="0"/>
                  </a:moveTo>
                  <a:lnTo>
                    <a:pt x="2003425" y="0"/>
                  </a:lnTo>
                  <a:lnTo>
                    <a:pt x="2003425" y="2003424"/>
                  </a:lnTo>
                  <a:lnTo>
                    <a:pt x="0" y="2003424"/>
                  </a:lnTo>
                  <a:lnTo>
                    <a:pt x="0" y="537064"/>
                  </a:lnTo>
                  <a:lnTo>
                    <a:pt x="67855" y="512229"/>
                  </a:lnTo>
                  <a:cubicBezTo>
                    <a:pt x="267657" y="427720"/>
                    <a:pt x="427721" y="267656"/>
                    <a:pt x="512230" y="6785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 dirty="0"/>
            </a:p>
          </p:txBody>
        </p:sp>
        <p:sp>
          <p:nvSpPr>
            <p:cNvPr id="37" name="TextBox 120">
              <a:extLst>
                <a:ext uri="{FF2B5EF4-FFF2-40B4-BE49-F238E27FC236}">
                  <a16:creationId xmlns:a16="http://schemas.microsoft.com/office/drawing/2014/main" id="{BCFCBDB1-BD61-207B-5E2F-419227AB20C7}"/>
                </a:ext>
              </a:extLst>
            </p:cNvPr>
            <p:cNvSpPr txBox="1"/>
            <p:nvPr/>
          </p:nvSpPr>
          <p:spPr>
            <a:xfrm>
              <a:off x="6500776" y="4688119"/>
              <a:ext cx="652744" cy="64633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3600" b="1" dirty="0">
                  <a:solidFill>
                    <a:schemeClr val="accent4">
                      <a:lumMod val="75000"/>
                    </a:schemeClr>
                  </a:solidFill>
                </a:rPr>
                <a:t>02</a:t>
              </a:r>
            </a:p>
          </p:txBody>
        </p:sp>
        <p:sp>
          <p:nvSpPr>
            <p:cNvPr id="43" name="Freeform: Shape 133">
              <a:extLst>
                <a:ext uri="{FF2B5EF4-FFF2-40B4-BE49-F238E27FC236}">
                  <a16:creationId xmlns:a16="http://schemas.microsoft.com/office/drawing/2014/main" id="{0C39B7CA-8A1A-07B9-DA93-F432FF31F512}"/>
                </a:ext>
              </a:extLst>
            </p:cNvPr>
            <p:cNvSpPr/>
            <p:nvPr/>
          </p:nvSpPr>
          <p:spPr>
            <a:xfrm>
              <a:off x="5892454" y="3941641"/>
              <a:ext cx="793062" cy="793062"/>
            </a:xfrm>
            <a:custGeom>
              <a:avLst/>
              <a:gdLst>
                <a:gd name="connsiteX0" fmla="*/ 533293 w 1057416"/>
                <a:gd name="connsiteY0" fmla="*/ 0 h 1057416"/>
                <a:gd name="connsiteX1" fmla="*/ 1057416 w 1057416"/>
                <a:gd name="connsiteY1" fmla="*/ 0 h 1057416"/>
                <a:gd name="connsiteX2" fmla="*/ 1055454 w 1057416"/>
                <a:gd name="connsiteY2" fmla="*/ 12852 h 1057416"/>
                <a:gd name="connsiteX3" fmla="*/ 12852 w 1057416"/>
                <a:gd name="connsiteY3" fmla="*/ 1055454 h 1057416"/>
                <a:gd name="connsiteX4" fmla="*/ 0 w 1057416"/>
                <a:gd name="connsiteY4" fmla="*/ 1057416 h 1057416"/>
                <a:gd name="connsiteX5" fmla="*/ 0 w 1057416"/>
                <a:gd name="connsiteY5" fmla="*/ 537064 h 1057416"/>
                <a:gd name="connsiteX6" fmla="*/ 67855 w 1057416"/>
                <a:gd name="connsiteY6" fmla="*/ 512229 h 1057416"/>
                <a:gd name="connsiteX7" fmla="*/ 512230 w 1057416"/>
                <a:gd name="connsiteY7" fmla="*/ 67854 h 1057416"/>
                <a:gd name="connsiteX8" fmla="*/ 533293 w 1057416"/>
                <a:gd name="connsiteY8" fmla="*/ 0 h 1057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7416" h="1057416">
                  <a:moveTo>
                    <a:pt x="533293" y="0"/>
                  </a:moveTo>
                  <a:lnTo>
                    <a:pt x="1057416" y="0"/>
                  </a:lnTo>
                  <a:lnTo>
                    <a:pt x="1055454" y="12852"/>
                  </a:lnTo>
                  <a:cubicBezTo>
                    <a:pt x="948366" y="536178"/>
                    <a:pt x="536178" y="948366"/>
                    <a:pt x="12852" y="1055454"/>
                  </a:cubicBezTo>
                  <a:lnTo>
                    <a:pt x="0" y="1057416"/>
                  </a:lnTo>
                  <a:lnTo>
                    <a:pt x="0" y="537064"/>
                  </a:lnTo>
                  <a:lnTo>
                    <a:pt x="67855" y="512229"/>
                  </a:lnTo>
                  <a:cubicBezTo>
                    <a:pt x="267657" y="427720"/>
                    <a:pt x="427721" y="267656"/>
                    <a:pt x="512230" y="67854"/>
                  </a:cubicBezTo>
                  <a:lnTo>
                    <a:pt x="533293" y="0"/>
                  </a:lnTo>
                  <a:close/>
                </a:path>
              </a:pathLst>
            </a:custGeom>
            <a:gradFill flip="none" rotWithShape="1">
              <a:gsLst>
                <a:gs pos="16000">
                  <a:schemeClr val="accent4">
                    <a:lumMod val="75000"/>
                  </a:schemeClr>
                </a:gs>
                <a:gs pos="100000">
                  <a:schemeClr val="accent4"/>
                </a:gs>
              </a:gsLst>
              <a:lin ang="2100000" scaled="0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 dirty="0"/>
            </a:p>
          </p:txBody>
        </p:sp>
      </p:grp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3" name="Zoom de diapositive 52">
                <a:extLst>
                  <a:ext uri="{FF2B5EF4-FFF2-40B4-BE49-F238E27FC236}">
                    <a16:creationId xmlns:a16="http://schemas.microsoft.com/office/drawing/2014/main" id="{52304164-6265-31E4-3350-0F4C843C11F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55573001"/>
                  </p:ext>
                </p:extLst>
              </p:nvPr>
            </p:nvGraphicFramePr>
            <p:xfrm>
              <a:off x="7647991" y="2147662"/>
              <a:ext cx="3719823" cy="1332047"/>
            </p:xfrm>
            <a:graphic>
              <a:graphicData uri="http://schemas.microsoft.com/office/powerpoint/2016/slidezoom">
                <pslz:sldZm>
                  <pslz:sldZmObj sldId="260" cId="335296178">
                    <pslz:zmPr id="{6208B353-C9F4-4744-8BDB-B13E105D547D}" returnToParent="0" imageType="cover" transitionDur="1000">
                      <p166:blipFill xmlns:p166="http://schemas.microsoft.com/office/powerpoint/2016/6/main"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719823" cy="1332047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3" name="Zoom de diapositive 52">
                <a:extLst>
                  <a:ext uri="{FF2B5EF4-FFF2-40B4-BE49-F238E27FC236}">
                    <a16:creationId xmlns:a16="http://schemas.microsoft.com/office/drawing/2014/main" id="{52304164-6265-31E4-3350-0F4C843C11F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47991" y="2147662"/>
                <a:ext cx="3719823" cy="133204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5" name="Zoom de diapositive 54">
                <a:extLst>
                  <a:ext uri="{FF2B5EF4-FFF2-40B4-BE49-F238E27FC236}">
                    <a16:creationId xmlns:a16="http://schemas.microsoft.com/office/drawing/2014/main" id="{57D90C60-15F2-BD76-4275-D9A65D3734D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22489549"/>
                  </p:ext>
                </p:extLst>
              </p:nvPr>
            </p:nvGraphicFramePr>
            <p:xfrm>
              <a:off x="7607207" y="3999989"/>
              <a:ext cx="3048000" cy="1376260"/>
            </p:xfrm>
            <a:graphic>
              <a:graphicData uri="http://schemas.microsoft.com/office/powerpoint/2016/slidezoom">
                <pslz:sldZm>
                  <pslz:sldZmObj sldId="261" cId="1249895776">
                    <pslz:zmPr id="{C41924C9-3983-4241-AC6D-DEEC44848F63}" returnToParent="0" imageType="cover" transitionDur="1000">
                      <p166:blipFill xmlns:p166="http://schemas.microsoft.com/office/powerpoint/2016/6/main"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376260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5" name="Zoom de diapositive 54">
                <a:extLst>
                  <a:ext uri="{FF2B5EF4-FFF2-40B4-BE49-F238E27FC236}">
                    <a16:creationId xmlns:a16="http://schemas.microsoft.com/office/drawing/2014/main" id="{57D90C60-15F2-BD76-4275-D9A65D3734D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07207" y="3999989"/>
                <a:ext cx="3048000" cy="13762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7" name="Zoom de diapositive 56">
                <a:extLst>
                  <a:ext uri="{FF2B5EF4-FFF2-40B4-BE49-F238E27FC236}">
                    <a16:creationId xmlns:a16="http://schemas.microsoft.com/office/drawing/2014/main" id="{EA74A824-9F4C-0067-BE24-8CF313C2CEC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60338431"/>
                  </p:ext>
                </p:extLst>
              </p:nvPr>
            </p:nvGraphicFramePr>
            <p:xfrm>
              <a:off x="643009" y="3780152"/>
              <a:ext cx="3048000" cy="1384367"/>
            </p:xfrm>
            <a:graphic>
              <a:graphicData uri="http://schemas.microsoft.com/office/powerpoint/2016/slidezoom">
                <pslz:sldZm>
                  <pslz:sldZmObj sldId="263" cId="4053731233">
                    <pslz:zmPr id="{609634E8-FC13-4C14-B259-A07770735A59}" returnToParent="0" imageType="cover" transitionDur="1000">
                      <p166:blipFill xmlns:p166="http://schemas.microsoft.com/office/powerpoint/2016/6/main"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384367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7" name="Zoom de diapositive 56">
                <a:extLst>
                  <a:ext uri="{FF2B5EF4-FFF2-40B4-BE49-F238E27FC236}">
                    <a16:creationId xmlns:a16="http://schemas.microsoft.com/office/drawing/2014/main" id="{EA74A824-9F4C-0067-BE24-8CF313C2CEC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3009" y="3780152"/>
                <a:ext cx="3048000" cy="13843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9" name="Zoom de diapositive 58">
                <a:extLst>
                  <a:ext uri="{FF2B5EF4-FFF2-40B4-BE49-F238E27FC236}">
                    <a16:creationId xmlns:a16="http://schemas.microsoft.com/office/drawing/2014/main" id="{FB5575D5-1FA5-A826-058F-3C490CAA882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82337855"/>
                  </p:ext>
                </p:extLst>
              </p:nvPr>
            </p:nvGraphicFramePr>
            <p:xfrm>
              <a:off x="498339" y="2284519"/>
              <a:ext cx="3048000" cy="1046149"/>
            </p:xfrm>
            <a:graphic>
              <a:graphicData uri="http://schemas.microsoft.com/office/powerpoint/2016/slidezoom">
                <pslz:sldZm>
                  <pslz:sldZmObj sldId="264" cId="3188082146">
                    <pslz:zmPr id="{45C0290F-1E1D-4C32-A0F7-9848EEB58DE3}" returnToParent="0" imageType="cover" transitionDur="1000">
                      <p166:blipFill xmlns:p166="http://schemas.microsoft.com/office/powerpoint/2016/6/main"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046149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9" name="Zoom de diapositive 58">
                <a:extLst>
                  <a:ext uri="{FF2B5EF4-FFF2-40B4-BE49-F238E27FC236}">
                    <a16:creationId xmlns:a16="http://schemas.microsoft.com/office/drawing/2014/main" id="{FB5575D5-1FA5-A826-058F-3C490CAA882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8339" y="2284519"/>
                <a:ext cx="3048000" cy="1046149"/>
              </a:xfrm>
              <a:prstGeom prst="rect">
                <a:avLst/>
              </a:prstGeom>
            </p:spPr>
          </p:pic>
        </mc:Fallback>
      </mc:AlternateContent>
      <p:sp>
        <p:nvSpPr>
          <p:cNvPr id="60" name="ZoneTexte 59">
            <a:extLst>
              <a:ext uri="{FF2B5EF4-FFF2-40B4-BE49-F238E27FC236}">
                <a16:creationId xmlns:a16="http://schemas.microsoft.com/office/drawing/2014/main" id="{59DCD959-F462-BB13-612D-47E98DB99BB6}"/>
              </a:ext>
            </a:extLst>
          </p:cNvPr>
          <p:cNvSpPr txBox="1"/>
          <p:nvPr/>
        </p:nvSpPr>
        <p:spPr>
          <a:xfrm>
            <a:off x="9795578" y="98559"/>
            <a:ext cx="22449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r" rtl="1">
              <a:buFont typeface="+mj-lt"/>
              <a:buAutoNum type="arabicParenR"/>
            </a:pPr>
            <a:r>
              <a:rPr lang="ar-DZ" sz="3600" dirty="0">
                <a:solidFill>
                  <a:srgbClr val="2E2BA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TC Bold" panose="01000500000000020006" pitchFamily="2" charset="-78"/>
                <a:cs typeface="STC Bold" panose="01000500000000020006" pitchFamily="2" charset="-78"/>
              </a:rPr>
              <a:t>العلاقات </a:t>
            </a:r>
            <a:endParaRPr lang="fr-FR" sz="3600" kern="1200" dirty="0">
              <a:solidFill>
                <a:srgbClr val="2E2BA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TC Bold" panose="01000500000000020006" pitchFamily="2" charset="-78"/>
              <a:cs typeface="STC Bold" panose="01000500000000020006" pitchFamily="2" charset="-78"/>
            </a:endParaRPr>
          </a:p>
        </p:txBody>
      </p:sp>
      <p:sp>
        <p:nvSpPr>
          <p:cNvPr id="61" name="Titre 60">
            <a:extLst>
              <a:ext uri="{FF2B5EF4-FFF2-40B4-BE49-F238E27FC236}">
                <a16:creationId xmlns:a16="http://schemas.microsoft.com/office/drawing/2014/main" id="{922C20C7-D979-46E0-8617-033EB1664C2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 flipH="1">
            <a:off x="12647052" y="-328411"/>
            <a:ext cx="45719" cy="1216761"/>
          </a:xfrm>
        </p:spPr>
        <p:txBody>
          <a:bodyPr>
            <a:normAutofit fontScale="90000"/>
          </a:bodyPr>
          <a:lstStyle/>
          <a:p>
            <a:r>
              <a:rPr lang="fr-FR" dirty="0"/>
              <a:t>ا</a:t>
            </a:r>
            <a:r>
              <a:rPr lang="ar-DZ" dirty="0"/>
              <a:t>لعلاقات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55579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0CE6909D-CBD1-6DDD-9B3D-833D42CED832}"/>
                  </a:ext>
                </a:extLst>
              </p:cNvPr>
              <p:cNvSpPr txBox="1"/>
              <p:nvPr/>
            </p:nvSpPr>
            <p:spPr>
              <a:xfrm>
                <a:off x="2067593" y="1038417"/>
                <a:ext cx="9876392" cy="22921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 rtl="1">
                  <a:lnSpc>
                    <a:spcPct val="150000"/>
                  </a:lnSpc>
                </a:pPr>
                <a:r>
                  <a:rPr lang="ar-DZ" sz="2800" dirty="0">
                    <a:solidFill>
                      <a:srgbClr val="2E2BA5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TC Bold" panose="01000500000000020006" pitchFamily="2" charset="-78"/>
                    <a:cs typeface="STC Bold" panose="01000500000000020006" pitchFamily="2" charset="-78"/>
                  </a:rPr>
                  <a:t>نظرية</a:t>
                </a:r>
                <a:r>
                  <a:rPr lang="fr-FR" sz="2800" dirty="0">
                    <a:solidFill>
                      <a:srgbClr val="2E2BA5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TC Bold" panose="01000500000000020006" pitchFamily="2" charset="-78"/>
                    <a:cs typeface="STC Bold" panose="01000500000000020006" pitchFamily="2" charset="-78"/>
                  </a:rPr>
                  <a:t> </a:t>
                </a:r>
                <a:r>
                  <a:rPr lang="ar-DZ" sz="2800" dirty="0">
                    <a:solidFill>
                      <a:srgbClr val="2E2BA5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TC Bold" panose="01000500000000020006" pitchFamily="2" charset="-78"/>
                    <a:cs typeface="STC Bold" panose="01000500000000020006" pitchFamily="2" charset="-78"/>
                  </a:rPr>
                  <a:t>التشاكل الأولى </a:t>
                </a:r>
                <a:endParaRPr lang="fr-FR" sz="2800" dirty="0">
                  <a:solidFill>
                    <a:srgbClr val="2E2BA5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TC Bold" panose="01000500000000020006" pitchFamily="2" charset="-78"/>
                  <a:cs typeface="STC Bold" panose="01000500000000020006" pitchFamily="2" charset="-78"/>
                </a:endParaRPr>
              </a:p>
              <a:p>
                <a:pPr algn="r" rtl="1">
                  <a:lnSpc>
                    <a:spcPct val="150000"/>
                  </a:lnSpc>
                </a:pPr>
                <a:r>
                  <a:rPr lang="ar-DZ" dirty="0">
                    <a:latin typeface="STC Bold" panose="01000500000000020006" pitchFamily="2" charset="-78"/>
                    <a:cs typeface="STC Bold" panose="01000500000000020006" pitchFamily="2" charset="-78"/>
                  </a:rPr>
                  <a:t>من أجل كل تماثل زمر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ar-DZ" dirty="0">
                    <a:latin typeface="STC Bold" panose="01000500000000020006" pitchFamily="2" charset="-78"/>
                    <a:cs typeface="STC Bold" panose="01000500000000020006" pitchFamily="2" charset="-78"/>
                  </a:rPr>
                  <a:t>لدينا</a:t>
                </a:r>
                <a:endParaRPr lang="fr-FR" dirty="0">
                  <a:latin typeface="STC Bold" panose="01000500000000020006" pitchFamily="2" charset="-78"/>
                  <a:cs typeface="STC Bold" panose="01000500000000020006" pitchFamily="2" charset="-78"/>
                </a:endParaRPr>
              </a:p>
              <a:p>
                <a:pPr algn="r" rtl="1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num>
                        <m:den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𝑘𝑒𝑟𝑓</m:t>
                          </m:r>
                        </m:den>
                      </m:f>
                      <m:r>
                        <a:rPr lang="fr-F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𝑖𝑚𝑓</m:t>
                      </m:r>
                    </m:oMath>
                  </m:oMathPara>
                </a14:m>
                <a:endParaRPr lang="fr-FR" dirty="0">
                  <a:latin typeface="STC Bold" panose="01000500000000020006" pitchFamily="2" charset="-78"/>
                  <a:cs typeface="STC Bold" panose="01000500000000020006" pitchFamily="2" charset="-78"/>
                </a:endParaRPr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0CE6909D-CBD1-6DDD-9B3D-833D42CED8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7593" y="1038417"/>
                <a:ext cx="9876392" cy="2292102"/>
              </a:xfrm>
              <a:prstGeom prst="rect">
                <a:avLst/>
              </a:prstGeom>
              <a:blipFill>
                <a:blip r:embed="rId2"/>
                <a:stretch>
                  <a:fillRect r="-160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ZoneTexte 3">
            <a:extLst>
              <a:ext uri="{FF2B5EF4-FFF2-40B4-BE49-F238E27FC236}">
                <a16:creationId xmlns:a16="http://schemas.microsoft.com/office/drawing/2014/main" id="{19A9F64E-CB74-860C-325B-6DDCEC31123A}"/>
              </a:ext>
            </a:extLst>
          </p:cNvPr>
          <p:cNvSpPr txBox="1"/>
          <p:nvPr/>
        </p:nvSpPr>
        <p:spPr>
          <a:xfrm>
            <a:off x="8910798" y="0"/>
            <a:ext cx="32065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ar-DZ" sz="4000" dirty="0">
                <a:solidFill>
                  <a:srgbClr val="2E2BA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TC Bold" panose="01000500000000020006" pitchFamily="2" charset="-78"/>
                <a:cs typeface="STC Bold" panose="01000500000000020006" pitchFamily="2" charset="-78"/>
              </a:rPr>
              <a:t>الزمر </a:t>
            </a:r>
            <a:r>
              <a:rPr lang="ar-DZ" sz="4000" dirty="0" err="1">
                <a:solidFill>
                  <a:srgbClr val="2E2BA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TC Bold" panose="01000500000000020006" pitchFamily="2" charset="-78"/>
                <a:cs typeface="STC Bold" panose="01000500000000020006" pitchFamily="2" charset="-78"/>
              </a:rPr>
              <a:t>الناظمية</a:t>
            </a:r>
            <a:r>
              <a:rPr lang="ar-DZ" sz="4000" dirty="0">
                <a:solidFill>
                  <a:srgbClr val="2E2BA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TC Bold" panose="01000500000000020006" pitchFamily="2" charset="-78"/>
                <a:cs typeface="STC Bold" panose="01000500000000020006" pitchFamily="2" charset="-78"/>
              </a:rPr>
              <a:t>  :</a:t>
            </a:r>
            <a:endParaRPr lang="fr-FR" sz="4000" kern="1200" dirty="0">
              <a:solidFill>
                <a:srgbClr val="2E2BA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TC Bold" panose="01000500000000020006" pitchFamily="2" charset="-78"/>
              <a:cs typeface="STC Bold" panose="01000500000000020006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862907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BD41781B-5B2F-07D9-0B24-45DCED1E9FFD}"/>
              </a:ext>
            </a:extLst>
          </p:cNvPr>
          <p:cNvSpPr txBox="1"/>
          <p:nvPr/>
        </p:nvSpPr>
        <p:spPr>
          <a:xfrm>
            <a:off x="5809557" y="1093555"/>
            <a:ext cx="618821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ar-DZ" sz="2800" dirty="0">
                <a:solidFill>
                  <a:srgbClr val="2E2BA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TC Bold" panose="01000500000000020006" pitchFamily="2" charset="-78"/>
                <a:cs typeface="STC Bold" panose="01000500000000020006" pitchFamily="2" charset="-78"/>
              </a:rPr>
              <a:t>الزمرة الدورية </a:t>
            </a:r>
            <a:endParaRPr lang="fr-FR" sz="2800" dirty="0">
              <a:solidFill>
                <a:srgbClr val="2E2BA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TC Bold" panose="01000500000000020006" pitchFamily="2" charset="-78"/>
              <a:cs typeface="STC Bold" panose="01000500000000020006" pitchFamily="2" charset="-78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DA1733BA-EEE4-F0F3-E91D-9676B1914252}"/>
              </a:ext>
            </a:extLst>
          </p:cNvPr>
          <p:cNvSpPr txBox="1"/>
          <p:nvPr/>
        </p:nvSpPr>
        <p:spPr>
          <a:xfrm>
            <a:off x="5882747" y="1706422"/>
            <a:ext cx="61029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ar-DZ" sz="2000" dirty="0">
                <a:latin typeface="STC Bold" panose="01000500000000020006" pitchFamily="2" charset="-78"/>
                <a:cs typeface="STC Bold" panose="01000500000000020006" pitchFamily="2" charset="-78"/>
              </a:rPr>
              <a:t>نقول عن زمرة انها دورية اذا كانت منتهية و مولدة بعنصر واحد</a:t>
            </a:r>
            <a:endParaRPr lang="fr-FR" sz="2000" dirty="0">
              <a:latin typeface="STC Bold" panose="01000500000000020006" pitchFamily="2" charset="-78"/>
              <a:cs typeface="STC Bold" panose="01000500000000020006" pitchFamily="2" charset="-7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0F2E9212-C326-4D5A-E57A-3D6D27289727}"/>
                  </a:ext>
                </a:extLst>
              </p:cNvPr>
              <p:cNvSpPr txBox="1"/>
              <p:nvPr/>
            </p:nvSpPr>
            <p:spPr>
              <a:xfrm>
                <a:off x="2420471" y="2106532"/>
                <a:ext cx="9454776" cy="23646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 rtl="1">
                  <a:lnSpc>
                    <a:spcPct val="150000"/>
                  </a:lnSpc>
                </a:pPr>
                <a:r>
                  <a:rPr lang="ar-DZ" sz="2800" dirty="0">
                    <a:solidFill>
                      <a:srgbClr val="2E2BA5"/>
                    </a:solidFill>
                    <a:latin typeface="STC Bold" panose="01000500000000020006" pitchFamily="2" charset="-78"/>
                    <a:cs typeface="STC Bold" panose="01000500000000020006" pitchFamily="2" charset="-78"/>
                  </a:rPr>
                  <a:t>خواص : </a:t>
                </a:r>
                <a:r>
                  <a:rPr lang="ar-DZ" dirty="0">
                    <a:latin typeface="STC Bold" panose="01000500000000020006" pitchFamily="2" charset="-78"/>
                    <a:cs typeface="STC Bold" panose="01000500000000020006" pitchFamily="2" charset="-78"/>
                  </a:rPr>
                  <a:t>لتكن </a:t>
                </a:r>
                <a:r>
                  <a:rPr lang="fr-FR" dirty="0">
                    <a:latin typeface="STC Bold" panose="01000500000000020006" pitchFamily="2" charset="-78"/>
                    <a:cs typeface="STC Bold" panose="01000500000000020006" pitchFamily="2" charset="-78"/>
                  </a:rPr>
                  <a:t>G </a:t>
                </a:r>
                <a:r>
                  <a:rPr lang="ar-DZ" dirty="0">
                    <a:latin typeface="STC Bold" panose="01000500000000020006" pitchFamily="2" charset="-78"/>
                    <a:cs typeface="STC Bold" panose="01000500000000020006" pitchFamily="2" charset="-78"/>
                  </a:rPr>
                  <a:t> زمرة دورية مولدة ب</a:t>
                </a:r>
                <a:r>
                  <a:rPr lang="fr-FR" dirty="0">
                    <a:latin typeface="STC Bold" panose="01000500000000020006" pitchFamily="2" charset="-78"/>
                    <a:cs typeface="STC Bold" panose="01000500000000020006" pitchFamily="2" charset="-78"/>
                  </a:rPr>
                  <a:t>x </a:t>
                </a:r>
                <a:r>
                  <a:rPr lang="ar-DZ" dirty="0">
                    <a:latin typeface="STC Bold" panose="01000500000000020006" pitchFamily="2" charset="-78"/>
                    <a:cs typeface="STC Bold" panose="01000500000000020006" pitchFamily="2" charset="-78"/>
                  </a:rPr>
                  <a:t> و رتبتها </a:t>
                </a:r>
                <a:r>
                  <a:rPr lang="fr-FR" dirty="0">
                    <a:latin typeface="STC Bold" panose="01000500000000020006" pitchFamily="2" charset="-78"/>
                    <a:cs typeface="STC Bold" panose="01000500000000020006" pitchFamily="2" charset="-78"/>
                  </a:rPr>
                  <a:t>n </a:t>
                </a:r>
              </a:p>
              <a:p>
                <a:pPr marL="285750" indent="-285750" algn="r" rtl="1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p>
                          <m:sSup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e>
                    </m:d>
                  </m:oMath>
                </a14:m>
                <a:endParaRPr lang="fr-FR" b="0" dirty="0">
                  <a:latin typeface="STC Bold" panose="01000500000000020006" pitchFamily="2" charset="-78"/>
                  <a:cs typeface="STC Bold" panose="01000500000000020006" pitchFamily="2" charset="-78"/>
                </a:endParaRPr>
              </a:p>
              <a:p>
                <a:pPr marL="285750" indent="-285750" algn="r" rtl="1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fr-FR" b="0" dirty="0">
                    <a:latin typeface="STC Bold" panose="01000500000000020006" pitchFamily="2" charset="-78"/>
                    <a:cs typeface="STC Bold" panose="01000500000000020006" pitchFamily="2" charset="-78"/>
                  </a:rPr>
                  <a:t>n</a:t>
                </a:r>
                <a:r>
                  <a:rPr lang="ar-DZ" b="0" dirty="0">
                    <a:latin typeface="STC Bold" panose="01000500000000020006" pitchFamily="2" charset="-78"/>
                    <a:cs typeface="STC Bold" panose="01000500000000020006" pitchFamily="2" charset="-78"/>
                  </a:rPr>
                  <a:t>هو اصغر عدد يحقق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fr-F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endParaRPr lang="fr-FR" b="0" dirty="0">
                  <a:latin typeface="STC Bold" panose="01000500000000020006" pitchFamily="2" charset="-78"/>
                  <a:cs typeface="STC Bold" panose="01000500000000020006" pitchFamily="2" charset="-78"/>
                </a:endParaRPr>
              </a:p>
              <a:p>
                <a:pPr marL="285750" indent="-285750" algn="r" rtl="1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ar-DZ" dirty="0">
                    <a:latin typeface="STC Bold" panose="01000500000000020006" pitchFamily="2" charset="-78"/>
                    <a:cs typeface="STC Bold" panose="01000500000000020006" pitchFamily="2" charset="-78"/>
                  </a:rPr>
                  <a:t>مولدات </a:t>
                </a:r>
                <a:r>
                  <a:rPr lang="fr-FR" dirty="0">
                    <a:latin typeface="STC Bold" panose="01000500000000020006" pitchFamily="2" charset="-78"/>
                    <a:cs typeface="STC Bold" panose="01000500000000020006" pitchFamily="2" charset="-78"/>
                  </a:rPr>
                  <a:t>G </a:t>
                </a:r>
                <a:r>
                  <a:rPr lang="ar-DZ" dirty="0">
                    <a:latin typeface="STC Bold" panose="01000500000000020006" pitchFamily="2" charset="-78"/>
                    <a:cs typeface="STC Bold" panose="01000500000000020006" pitchFamily="2" charset="-78"/>
                  </a:rPr>
                  <a:t>هم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ar-DZ" dirty="0">
                    <a:latin typeface="STC Bold" panose="01000500000000020006" pitchFamily="2" charset="-78"/>
                    <a:cs typeface="STC Bold" panose="01000500000000020006" pitchFamily="2" charset="-78"/>
                  </a:rPr>
                  <a:t>حيث </a:t>
                </a:r>
                <a:r>
                  <a:rPr lang="en-US" dirty="0">
                    <a:latin typeface="STC Bold" panose="01000500000000020006" pitchFamily="2" charset="-78"/>
                    <a:cs typeface="STC Bold" panose="01000500000000020006" pitchFamily="2" charset="-78"/>
                  </a:rPr>
                  <a:t>x</a:t>
                </a:r>
                <a:r>
                  <a:rPr lang="ar-DZ" dirty="0">
                    <a:latin typeface="STC Bold" panose="01000500000000020006" pitchFamily="2" charset="-78"/>
                    <a:cs typeface="STC Bold" panose="01000500000000020006" pitchFamily="2" charset="-78"/>
                  </a:rPr>
                  <a:t>و </a:t>
                </a:r>
                <a:r>
                  <a:rPr lang="fr-FR" dirty="0">
                    <a:latin typeface="STC Bold" panose="01000500000000020006" pitchFamily="2" charset="-78"/>
                    <a:cs typeface="STC Bold" panose="01000500000000020006" pitchFamily="2" charset="-78"/>
                  </a:rPr>
                  <a:t>k</a:t>
                </a:r>
                <a:r>
                  <a:rPr lang="ar-DZ" dirty="0">
                    <a:latin typeface="STC Bold" panose="01000500000000020006" pitchFamily="2" charset="-78"/>
                    <a:cs typeface="STC Bold" panose="01000500000000020006" pitchFamily="2" charset="-78"/>
                  </a:rPr>
                  <a:t> اوليان فيما بينهما</a:t>
                </a:r>
              </a:p>
              <a:p>
                <a:pPr marL="285750" indent="-285750" algn="r" rtl="1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fr-FR" dirty="0">
                  <a:latin typeface="STC Bold" panose="01000500000000020006" pitchFamily="2" charset="-78"/>
                  <a:cs typeface="STC Bold" panose="01000500000000020006" pitchFamily="2" charset="-78"/>
                </a:endParaRPr>
              </a:p>
            </p:txBody>
          </p:sp>
        </mc:Choice>
        <mc:Fallback xmlns="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0F2E9212-C326-4D5A-E57A-3D6D272897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0471" y="2106532"/>
                <a:ext cx="9454776" cy="2364622"/>
              </a:xfrm>
              <a:prstGeom prst="rect">
                <a:avLst/>
              </a:prstGeom>
              <a:blipFill>
                <a:blip r:embed="rId2"/>
                <a:stretch>
                  <a:fillRect r="-135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ZoneTexte 4">
            <a:extLst>
              <a:ext uri="{FF2B5EF4-FFF2-40B4-BE49-F238E27FC236}">
                <a16:creationId xmlns:a16="http://schemas.microsoft.com/office/drawing/2014/main" id="{A9C078DB-15B3-AE59-58B0-91D446675048}"/>
              </a:ext>
            </a:extLst>
          </p:cNvPr>
          <p:cNvSpPr txBox="1"/>
          <p:nvPr/>
        </p:nvSpPr>
        <p:spPr>
          <a:xfrm>
            <a:off x="8910798" y="0"/>
            <a:ext cx="32065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ar-DZ" sz="4000" dirty="0">
                <a:solidFill>
                  <a:srgbClr val="2E2BA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TC Bold" panose="01000500000000020006" pitchFamily="2" charset="-78"/>
                <a:cs typeface="STC Bold" panose="01000500000000020006" pitchFamily="2" charset="-78"/>
              </a:rPr>
              <a:t>الزمر :</a:t>
            </a:r>
            <a:endParaRPr lang="fr-FR" sz="4000" kern="1200" dirty="0">
              <a:solidFill>
                <a:srgbClr val="2E2BA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TC Bold" panose="01000500000000020006" pitchFamily="2" charset="-78"/>
              <a:cs typeface="STC Bold" panose="01000500000000020006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76922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9AF2E05C-8948-EF73-BADA-5124E7DA1CCD}"/>
              </a:ext>
            </a:extLst>
          </p:cNvPr>
          <p:cNvSpPr txBox="1"/>
          <p:nvPr/>
        </p:nvSpPr>
        <p:spPr>
          <a:xfrm>
            <a:off x="8910798" y="0"/>
            <a:ext cx="32065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ar-DZ" sz="4000" dirty="0">
                <a:solidFill>
                  <a:srgbClr val="2E2BA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TC Bold" panose="01000500000000020006" pitchFamily="2" charset="-78"/>
                <a:cs typeface="STC Bold" panose="01000500000000020006" pitchFamily="2" charset="-78"/>
              </a:rPr>
              <a:t>الزمر :</a:t>
            </a:r>
            <a:endParaRPr lang="fr-FR" sz="4000" kern="1200" dirty="0">
              <a:solidFill>
                <a:srgbClr val="2E2BA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TC Bold" panose="01000500000000020006" pitchFamily="2" charset="-78"/>
              <a:cs typeface="STC Bold" panose="01000500000000020006" pitchFamily="2" charset="-78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744EB428-DAE9-0AEF-7031-B8CA491B8D14}"/>
              </a:ext>
            </a:extLst>
          </p:cNvPr>
          <p:cNvSpPr txBox="1"/>
          <p:nvPr/>
        </p:nvSpPr>
        <p:spPr>
          <a:xfrm>
            <a:off x="9842904" y="881163"/>
            <a:ext cx="243649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r-DZ" sz="2800" dirty="0">
                <a:solidFill>
                  <a:srgbClr val="2E2BA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TC Bold" panose="01000500000000020006" pitchFamily="2" charset="-78"/>
                <a:cs typeface="STC Bold" panose="01000500000000020006" pitchFamily="2" charset="-78"/>
              </a:rPr>
              <a:t>زمرة التبديلات :</a:t>
            </a:r>
            <a:endParaRPr lang="fr-FR" sz="2800" dirty="0">
              <a:solidFill>
                <a:srgbClr val="2E2BA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TC Bold" panose="01000500000000020006" pitchFamily="2" charset="-78"/>
              <a:cs typeface="STC Bold" panose="01000500000000020006" pitchFamily="2" charset="-7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5F8C0B5E-75FA-F398-EA81-600F8D4CA7C3}"/>
                  </a:ext>
                </a:extLst>
              </p:cNvPr>
              <p:cNvSpPr txBox="1"/>
              <p:nvPr/>
            </p:nvSpPr>
            <p:spPr>
              <a:xfrm>
                <a:off x="1033930" y="1451027"/>
                <a:ext cx="11011688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 rtl="1"/>
                <a:r>
                  <a:rPr lang="ar-DZ" sz="2000" dirty="0">
                    <a:latin typeface="STC Bold" panose="01000500000000020006" pitchFamily="2" charset="-78"/>
                    <a:cs typeface="STC Bold" panose="01000500000000020006" pitchFamily="2" charset="-78"/>
                  </a:rPr>
                  <a:t>نضع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fr-FR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,..,</m:t>
                        </m:r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ar-DZ" sz="2000" dirty="0">
                    <a:latin typeface="STC Bold" panose="01000500000000020006" pitchFamily="2" charset="-78"/>
                    <a:cs typeface="STC Bold" panose="01000500000000020006" pitchFamily="2" charset="-78"/>
                  </a:rPr>
                  <a:t> </a:t>
                </a:r>
                <a:r>
                  <a:rPr lang="ar-DZ" sz="2000" dirty="0" err="1">
                    <a:latin typeface="STC Bold" panose="01000500000000020006" pitchFamily="2" charset="-78"/>
                    <a:cs typeface="STC Bold" panose="01000500000000020006" pitchFamily="2" charset="-78"/>
                  </a:rPr>
                  <a:t>عندئذن</a:t>
                </a:r>
                <a:r>
                  <a:rPr lang="ar-DZ" sz="2000" dirty="0">
                    <a:latin typeface="STC Bold" panose="01000500000000020006" pitchFamily="2" charset="-78"/>
                    <a:cs typeface="STC Bold" panose="01000500000000020006" pitchFamily="2" charset="-78"/>
                  </a:rPr>
                  <a:t> نعرف الزمرة </a:t>
                </a:r>
                <a:r>
                  <a:rPr lang="fr-FR" sz="2000" dirty="0">
                    <a:latin typeface="STC Bold" panose="01000500000000020006" pitchFamily="2" charset="-78"/>
                    <a:cs typeface="STC Bold" panose="01000500000000020006" pitchFamily="2" charset="-78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ar-DZ" sz="2000" dirty="0">
                    <a:latin typeface="STC Bold" panose="01000500000000020006" pitchFamily="2" charset="-78"/>
                    <a:cs typeface="STC Bold" panose="01000500000000020006" pitchFamily="2" charset="-78"/>
                  </a:rPr>
                  <a:t>زمرة كل التطبيقات </a:t>
                </a:r>
                <a:r>
                  <a:rPr lang="ar-DZ" sz="2000" dirty="0" err="1">
                    <a:latin typeface="STC Bold" panose="01000500000000020006" pitchFamily="2" charset="-78"/>
                    <a:cs typeface="STC Bold" panose="01000500000000020006" pitchFamily="2" charset="-78"/>
                  </a:rPr>
                  <a:t>التقابلية</a:t>
                </a:r>
                <a:r>
                  <a:rPr lang="ar-DZ" sz="2000" dirty="0">
                    <a:latin typeface="STC Bold" panose="01000500000000020006" pitchFamily="2" charset="-78"/>
                    <a:cs typeface="STC Bold" panose="01000500000000020006" pitchFamily="2" charset="-78"/>
                  </a:rPr>
                  <a:t> من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ar-DZ" sz="2000" dirty="0">
                    <a:latin typeface="STC Bold" panose="01000500000000020006" pitchFamily="2" charset="-78"/>
                    <a:cs typeface="STC Bold" panose="01000500000000020006" pitchFamily="2" charset="-78"/>
                  </a:rPr>
                  <a:t> نحو نفسها مرفقة بعملية تركيب التطبيقات و هي زمرة منتهية  عدد عناصرها </a:t>
                </a:r>
                <a14:m>
                  <m:oMath xmlns:m="http://schemas.openxmlformats.org/officeDocument/2006/math"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!</m:t>
                    </m:r>
                  </m:oMath>
                </a14:m>
                <a:r>
                  <a:rPr lang="ar-DZ" sz="2000" dirty="0">
                    <a:latin typeface="STC Bold" panose="01000500000000020006" pitchFamily="2" charset="-78"/>
                    <a:cs typeface="STC Bold" panose="01000500000000020006" pitchFamily="2" charset="-78"/>
                  </a:rPr>
                  <a:t> و هي ليست تبديلية  </a:t>
                </a:r>
                <a:endParaRPr lang="fr-FR" sz="2000" dirty="0">
                  <a:latin typeface="STC Bold" panose="01000500000000020006" pitchFamily="2" charset="-78"/>
                  <a:cs typeface="STC Bold" panose="01000500000000020006" pitchFamily="2" charset="-78"/>
                </a:endParaRPr>
              </a:p>
            </p:txBody>
          </p:sp>
        </mc:Choice>
        <mc:Fallback xmlns="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5F8C0B5E-75FA-F398-EA81-600F8D4CA7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3930" y="1451027"/>
                <a:ext cx="11011688" cy="707886"/>
              </a:xfrm>
              <a:prstGeom prst="rect">
                <a:avLst/>
              </a:prstGeom>
              <a:blipFill>
                <a:blip r:embed="rId2"/>
                <a:stretch>
                  <a:fillRect l="-1052" t="-4310" r="-554" b="-1465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879F1745-76A8-D1C7-B853-CFDBE538E115}"/>
                  </a:ext>
                </a:extLst>
              </p:cNvPr>
              <p:cNvSpPr txBox="1"/>
              <p:nvPr/>
            </p:nvSpPr>
            <p:spPr>
              <a:xfrm>
                <a:off x="466166" y="2158913"/>
                <a:ext cx="11725834" cy="23221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 rtl="1"/>
                <a:r>
                  <a:rPr lang="ar-DZ" sz="2400" dirty="0">
                    <a:solidFill>
                      <a:srgbClr val="2E2BA5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TC Bold" panose="01000500000000020006" pitchFamily="2" charset="-78"/>
                    <a:cs typeface="STC Bold" panose="01000500000000020006" pitchFamily="2" charset="-78"/>
                  </a:rPr>
                  <a:t>كتابة عناصر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400" b="0" i="1" smtClean="0">
                            <a:solidFill>
                              <a:srgbClr val="2E2BA5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400" b="0" i="1" smtClean="0">
                            <a:solidFill>
                              <a:srgbClr val="2E2BA5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fr-FR" sz="2400" b="0" i="1" smtClean="0">
                            <a:solidFill>
                              <a:srgbClr val="2E2BA5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ar-DZ" sz="2400" dirty="0">
                    <a:solidFill>
                      <a:srgbClr val="2E2BA5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TC Bold" panose="01000500000000020006" pitchFamily="2" charset="-78"/>
                    <a:cs typeface="STC Bold" panose="01000500000000020006" pitchFamily="2" charset="-78"/>
                  </a:rPr>
                  <a:t> :</a:t>
                </a:r>
              </a:p>
              <a:p>
                <a:pPr algn="r" rtl="1"/>
                <a:r>
                  <a:rPr lang="ar-DZ" sz="2400" dirty="0">
                    <a:latin typeface="STC Bold" panose="01000500000000020006" pitchFamily="2" charset="-78"/>
                    <a:cs typeface="STC Bold" panose="01000500000000020006" pitchFamily="2" charset="-78"/>
                  </a:rPr>
                  <a:t>ا</a:t>
                </a:r>
                <a:r>
                  <a:rPr lang="ar-DZ" sz="2000" dirty="0">
                    <a:latin typeface="STC Bold" panose="01000500000000020006" pitchFamily="2" charset="-78"/>
                    <a:cs typeface="STC Bold" panose="01000500000000020006" pitchFamily="2" charset="-78"/>
                  </a:rPr>
                  <a:t>ن عناصر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fr-FR" sz="2000" dirty="0">
                    <a:latin typeface="STC Bold" panose="01000500000000020006" pitchFamily="2" charset="-78"/>
                    <a:cs typeface="STC Bold" panose="01000500000000020006" pitchFamily="2" charset="-78"/>
                  </a:rPr>
                  <a:t> </a:t>
                </a:r>
                <a:r>
                  <a:rPr lang="ar-DZ" sz="2000" dirty="0">
                    <a:latin typeface="STC Bold" panose="01000500000000020006" pitchFamily="2" charset="-78"/>
                    <a:cs typeface="STC Bold" panose="01000500000000020006" pitchFamily="2" charset="-78"/>
                  </a:rPr>
                  <a:t> هي تطبيقات و لكن لأن مجموعة انطلاقها و وصولها منتهية لتسهيل التعامل معها نكتبها من الشكل التالي :</a:t>
                </a:r>
              </a:p>
              <a:p>
                <a:pPr algn="r" rtl="1"/>
                <a:endParaRPr lang="ar-DZ" sz="2000" dirty="0">
                  <a:latin typeface="STC Bold" panose="01000500000000020006" pitchFamily="2" charset="-78"/>
                  <a:cs typeface="STC Bold" panose="01000500000000020006" pitchFamily="2" charset="-78"/>
                </a:endParaRPr>
              </a:p>
              <a:p>
                <a:pPr algn="r" rt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TC Bold" panose="01000500000000020006" pitchFamily="2" charset="-78"/>
                        </a:rPr>
                        <m:t>𝜎</m:t>
                      </m:r>
                      <m:r>
                        <a:rPr lang="ar-DZ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TC Bold" panose="01000500000000020006" pitchFamily="2" charset="-78"/>
                        </a:rPr>
                        <m:t>=</m:t>
                      </m:r>
                      <m:d>
                        <m:dPr>
                          <m:ctrlPr>
                            <a:rPr lang="ar-DZ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TC Bold" panose="01000500000000020006" pitchFamily="2" charset="-78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ar-DZ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TC Bold" panose="01000500000000020006" pitchFamily="2" charset="-78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fr-FR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TC Bold" panose="01000500000000020006" pitchFamily="2" charset="-78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fr-FR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TC Bold" panose="01000500000000020006" pitchFamily="2" charset="-78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fr-FR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TC Bold" panose="01000500000000020006" pitchFamily="2" charset="-78"/>
                                  </a:rPr>
                                  <m:t>3</m:t>
                                </m:r>
                              </m:e>
                            </m:mr>
                            <m:mr>
                              <m:e>
                                <m:r>
                                  <a:rPr lang="fr-FR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TC Bold" panose="01000500000000020006" pitchFamily="2" charset="-78"/>
                                  </a:rPr>
                                  <m:t>𝜎</m:t>
                                </m:r>
                                <m:r>
                                  <a:rPr lang="fr-FR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TC Bold" panose="01000500000000020006" pitchFamily="2" charset="-78"/>
                                  </a:rPr>
                                  <m:t>(</m:t>
                                </m:r>
                                <m:r>
                                  <a:rPr lang="fr-FR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TC Bold" panose="01000500000000020006" pitchFamily="2" charset="-78"/>
                                  </a:rPr>
                                  <m:t>1</m:t>
                                </m:r>
                                <m:r>
                                  <a:rPr lang="fr-FR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TC Bold" panose="01000500000000020006" pitchFamily="2" charset="-78"/>
                                  </a:rPr>
                                  <m:t>)</m:t>
                                </m:r>
                              </m:e>
                              <m:e>
                                <m:r>
                                  <a:rPr lang="fr-FR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TC Bold" panose="01000500000000020006" pitchFamily="2" charset="-78"/>
                                  </a:rPr>
                                  <m:t>𝜎</m:t>
                                </m:r>
                                <m:r>
                                  <a:rPr lang="fr-FR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TC Bold" panose="01000500000000020006" pitchFamily="2" charset="-78"/>
                                  </a:rPr>
                                  <m:t>(</m:t>
                                </m:r>
                                <m:r>
                                  <a:rPr lang="fr-FR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TC Bold" panose="01000500000000020006" pitchFamily="2" charset="-78"/>
                                  </a:rPr>
                                  <m:t>2</m:t>
                                </m:r>
                                <m:r>
                                  <a:rPr lang="fr-FR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TC Bold" panose="01000500000000020006" pitchFamily="2" charset="-78"/>
                                  </a:rPr>
                                  <m:t>)</m:t>
                                </m:r>
                              </m:e>
                              <m:e>
                                <m:r>
                                  <a:rPr lang="fr-FR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TC Bold" panose="01000500000000020006" pitchFamily="2" charset="-78"/>
                                  </a:rPr>
                                  <m:t>𝜎</m:t>
                                </m:r>
                                <m:r>
                                  <a:rPr lang="fr-FR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TC Bold" panose="01000500000000020006" pitchFamily="2" charset="-78"/>
                                  </a:rPr>
                                  <m:t>(</m:t>
                                </m:r>
                                <m:r>
                                  <a:rPr lang="fr-FR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TC Bold" panose="01000500000000020006" pitchFamily="2" charset="-78"/>
                                  </a:rPr>
                                  <m:t>3</m:t>
                                </m:r>
                                <m:r>
                                  <a:rPr lang="fr-FR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TC Bold" panose="01000500000000020006" pitchFamily="2" charset="-78"/>
                                  </a:rPr>
                                  <m:t>)</m:t>
                                </m:r>
                              </m:e>
                            </m:mr>
                          </m:m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TC Bold" panose="01000500000000020006" pitchFamily="2" charset="-78"/>
                            </a:rPr>
                            <m:t>   …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ar-DZ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TC Bold" panose="01000500000000020006" pitchFamily="2" charset="-78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fr-FR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TC Bold" panose="01000500000000020006" pitchFamily="2" charset="-78"/>
                                  </a:rPr>
                                  <m:t>𝑛</m:t>
                                </m:r>
                              </m:e>
                            </m:mr>
                            <m:mr>
                              <m:e>
                                <m:r>
                                  <a:rPr lang="fr-FR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TC Bold" panose="01000500000000020006" pitchFamily="2" charset="-78"/>
                                  </a:rPr>
                                  <m:t>𝜎</m:t>
                                </m:r>
                                <m:r>
                                  <a:rPr lang="fr-FR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TC Bold" panose="01000500000000020006" pitchFamily="2" charset="-78"/>
                                  </a:rPr>
                                  <m:t>(</m:t>
                                </m:r>
                                <m:r>
                                  <a:rPr lang="fr-FR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TC Bold" panose="01000500000000020006" pitchFamily="2" charset="-78"/>
                                  </a:rPr>
                                  <m:t>𝑛</m:t>
                                </m:r>
                                <m:r>
                                  <a:rPr lang="fr-FR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TC Bold" panose="01000500000000020006" pitchFamily="2" charset="-78"/>
                                  </a:rPr>
                                  <m:t>)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FR" sz="2000" dirty="0">
                  <a:latin typeface="STC Bold" panose="01000500000000020006" pitchFamily="2" charset="-78"/>
                  <a:cs typeface="STC Bold" panose="01000500000000020006" pitchFamily="2" charset="-78"/>
                </a:endParaRPr>
              </a:p>
              <a:p>
                <a:pPr algn="r" rtl="1"/>
                <a:endParaRPr lang="fr-FR" sz="2000" dirty="0">
                  <a:latin typeface="STC Bold" panose="01000500000000020006" pitchFamily="2" charset="-78"/>
                  <a:cs typeface="STC Bold" panose="01000500000000020006" pitchFamily="2" charset="-78"/>
                </a:endParaRPr>
              </a:p>
              <a:p>
                <a:pPr algn="r" rtl="1"/>
                <a:r>
                  <a:rPr lang="ar-DZ" sz="2000" dirty="0">
                    <a:latin typeface="STC Bold" panose="01000500000000020006" pitchFamily="2" charset="-78"/>
                    <a:cs typeface="STC Bold" panose="01000500000000020006" pitchFamily="2" charset="-78"/>
                  </a:rPr>
                  <a:t>مثلا عناصر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000" b="0" i="1" smtClean="0">
                            <a:latin typeface="Cambria Math" panose="02040503050406030204" pitchFamily="18" charset="0"/>
                            <a:cs typeface="STC Bold" panose="01000500000000020006" pitchFamily="2" charset="-78"/>
                          </a:rPr>
                        </m:ctrlPr>
                      </m:sSubPr>
                      <m:e>
                        <m:r>
                          <a:rPr lang="fr-FR" sz="2000" b="0" i="1" smtClean="0">
                            <a:latin typeface="Cambria Math" panose="02040503050406030204" pitchFamily="18" charset="0"/>
                            <a:cs typeface="STC Bold" panose="01000500000000020006" pitchFamily="2" charset="-78"/>
                          </a:rPr>
                          <m:t>𝑆</m:t>
                        </m:r>
                      </m:e>
                      <m:sub>
                        <m:r>
                          <a:rPr lang="fr-FR" sz="2000" b="0" i="1" smtClean="0">
                            <a:latin typeface="Cambria Math" panose="02040503050406030204" pitchFamily="18" charset="0"/>
                            <a:cs typeface="STC Bold" panose="01000500000000020006" pitchFamily="2" charset="-78"/>
                          </a:rPr>
                          <m:t>3</m:t>
                        </m:r>
                      </m:sub>
                    </m:sSub>
                  </m:oMath>
                </a14:m>
                <a:endParaRPr lang="fr-FR" sz="2000" dirty="0">
                  <a:latin typeface="STC Bold" panose="01000500000000020006" pitchFamily="2" charset="-78"/>
                  <a:cs typeface="STC Bold" panose="01000500000000020006" pitchFamily="2" charset="-78"/>
                </a:endParaRPr>
              </a:p>
            </p:txBody>
          </p:sp>
        </mc:Choice>
        <mc:Fallback xmlns="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879F1745-76A8-D1C7-B853-CFDBE538E1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166" y="2158913"/>
                <a:ext cx="11725834" cy="2322111"/>
              </a:xfrm>
              <a:prstGeom prst="rect">
                <a:avLst/>
              </a:prstGeom>
              <a:blipFill>
                <a:blip r:embed="rId3"/>
                <a:stretch>
                  <a:fillRect l="-312" t="-2362" r="-1040" b="-367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81A5447E-9C4B-CFB0-E8A5-D35CCBD1A137}"/>
                  </a:ext>
                </a:extLst>
              </p:cNvPr>
              <p:cNvSpPr txBox="1"/>
              <p:nvPr/>
            </p:nvSpPr>
            <p:spPr>
              <a:xfrm>
                <a:off x="646486" y="3977933"/>
                <a:ext cx="7198715" cy="19700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ar-DZ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ar-DZ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ar-DZ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ar-DZ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ar-DZ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ar-DZ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ar-DZ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ar-DZ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  <m:mr>
                            <m:e>
                              <m:r>
                                <a:rPr lang="ar-DZ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ar-DZ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ar-DZ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ar-DZ" sz="2400" dirty="0"/>
                  <a:t>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DZ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ar-DZ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ar-DZ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ar-DZ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ar-DZ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ar-DZ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ar-DZ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ar-DZ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  <m:mr>
                            <m:e>
                              <m:r>
                                <a:rPr lang="ar-DZ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ar-DZ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ar-DZ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ar-DZ" sz="2400" dirty="0"/>
                  <a:t>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DZ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ar-DZ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ar-DZ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ar-DZ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ar-DZ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ar-DZ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ar-DZ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ar-DZ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  <m:mr>
                            <m:e>
                              <m:r>
                                <a:rPr lang="ar-DZ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ar-DZ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ar-DZ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ar-DZ" sz="2400" dirty="0"/>
                  <a:t>. 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ar-DZ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ar-DZ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ar-DZ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ar-DZ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ar-DZ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ar-DZ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ar-DZ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ar-DZ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  <m:mr>
                            <m:e>
                              <m:r>
                                <a:rPr lang="ar-DZ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ar-DZ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ar-DZ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ar-DZ" sz="2400" dirty="0"/>
                  <a:t>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DZ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ar-DZ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sub>
                    </m:sSub>
                    <m:r>
                      <a:rPr lang="ar-DZ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ar-DZ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ar-DZ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ar-DZ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ar-DZ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ar-DZ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  <m:mr>
                            <m:e>
                              <m:r>
                                <a:rPr lang="ar-DZ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ar-DZ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ar-DZ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ar-DZ" sz="2400" dirty="0"/>
                  <a:t>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DZ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ar-DZ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</m:t>
                        </m:r>
                      </m:sub>
                    </m:sSub>
                    <m:r>
                      <a:rPr lang="ar-DZ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ar-DZ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ar-DZ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ar-DZ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ar-DZ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ar-DZ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  <m:mr>
                            <m:e>
                              <m:r>
                                <a:rPr lang="ar-DZ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ar-DZ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ar-DZ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fr-FR" sz="2400" dirty="0"/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81A5447E-9C4B-CFB0-E8A5-D35CCBD1A1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486" y="3977933"/>
                <a:ext cx="7198715" cy="197009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41258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5" grpId="0"/>
      <p:bldP spid="6" grpId="0"/>
      <p:bldP spid="3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BF7C760B-5101-0505-12D7-3F79BEF082D6}"/>
              </a:ext>
            </a:extLst>
          </p:cNvPr>
          <p:cNvSpPr txBox="1"/>
          <p:nvPr/>
        </p:nvSpPr>
        <p:spPr>
          <a:xfrm>
            <a:off x="8910798" y="0"/>
            <a:ext cx="32065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ar-DZ" sz="4000" dirty="0">
                <a:solidFill>
                  <a:srgbClr val="2E2BA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TC Bold" panose="01000500000000020006" pitchFamily="2" charset="-78"/>
                <a:cs typeface="STC Bold" panose="01000500000000020006" pitchFamily="2" charset="-78"/>
              </a:rPr>
              <a:t>الزمر :</a:t>
            </a:r>
            <a:endParaRPr lang="fr-FR" sz="4000" kern="1200" dirty="0">
              <a:solidFill>
                <a:srgbClr val="2E2BA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TC Bold" panose="01000500000000020006" pitchFamily="2" charset="-78"/>
              <a:cs typeface="STC Bold" panose="01000500000000020006" pitchFamily="2" charset="-78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2A3AABC9-E2DC-821B-2D2C-FE3D4D4803BC}"/>
              </a:ext>
            </a:extLst>
          </p:cNvPr>
          <p:cNvSpPr txBox="1"/>
          <p:nvPr/>
        </p:nvSpPr>
        <p:spPr>
          <a:xfrm>
            <a:off x="9956457" y="668736"/>
            <a:ext cx="243649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r-DZ" sz="2800" dirty="0">
                <a:solidFill>
                  <a:srgbClr val="2E2BA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TC Bold" panose="01000500000000020006" pitchFamily="2" charset="-78"/>
                <a:cs typeface="STC Bold" panose="01000500000000020006" pitchFamily="2" charset="-78"/>
              </a:rPr>
              <a:t>زمرة التبديلات :</a:t>
            </a:r>
            <a:endParaRPr lang="fr-FR" sz="2800" dirty="0">
              <a:solidFill>
                <a:srgbClr val="2E2BA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TC Bold" panose="01000500000000020006" pitchFamily="2" charset="-78"/>
              <a:cs typeface="STC Bold" panose="01000500000000020006" pitchFamily="2" charset="-7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420A00B1-F424-3EA3-6B5A-EF085E51FF17}"/>
                  </a:ext>
                </a:extLst>
              </p:cNvPr>
              <p:cNvSpPr txBox="1"/>
              <p:nvPr/>
            </p:nvSpPr>
            <p:spPr>
              <a:xfrm>
                <a:off x="989146" y="1390027"/>
                <a:ext cx="11128189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 rtl="1"/>
                <a:r>
                  <a:rPr lang="ar-DZ" sz="2800" dirty="0">
                    <a:solidFill>
                      <a:srgbClr val="2E2BA5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TC Bold" panose="01000500000000020006" pitchFamily="2" charset="-78"/>
                    <a:cs typeface="STC Bold" panose="01000500000000020006" pitchFamily="2" charset="-78"/>
                  </a:rPr>
                  <a:t>الدورات :</a:t>
                </a:r>
              </a:p>
              <a:p>
                <a:pPr algn="r" rtl="1"/>
                <a:r>
                  <a:rPr lang="ar-DZ" dirty="0">
                    <a:latin typeface="STC Bold" panose="01000500000000020006" pitchFamily="2" charset="-78"/>
                    <a:cs typeface="STC Bold" panose="01000500000000020006" pitchFamily="2" charset="-78"/>
                  </a:rPr>
                  <a:t>يمكن ان نلاحظ ان الكتابة السابقة رغم انها افضل من كتابة التطبيق الاعتيادية الا انها طويل بعض </a:t>
                </a:r>
                <a:r>
                  <a:rPr lang="ar-DZ" dirty="0" err="1">
                    <a:latin typeface="STC Bold" panose="01000500000000020006" pitchFamily="2" charset="-78"/>
                    <a:cs typeface="STC Bold" panose="01000500000000020006" pitchFamily="2" charset="-78"/>
                  </a:rPr>
                  <a:t>الشيئ</a:t>
                </a:r>
                <a:r>
                  <a:rPr lang="ar-DZ" dirty="0">
                    <a:latin typeface="STC Bold" panose="01000500000000020006" pitchFamily="2" charset="-78"/>
                    <a:cs typeface="STC Bold" panose="01000500000000020006" pitchFamily="2" charset="-78"/>
                  </a:rPr>
                  <a:t> و تحتوي على معلومات غير ضرورية لذا يوجد شكل اخر نكتب به عناصر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ar-DZ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ar-DZ" dirty="0">
                    <a:latin typeface="STC Bold" panose="01000500000000020006" pitchFamily="2" charset="-78"/>
                    <a:cs typeface="STC Bold" panose="01000500000000020006" pitchFamily="2" charset="-78"/>
                  </a:rPr>
                  <a:t>يسمى الدورات و هو كالاتي </a:t>
                </a:r>
                <a:endParaRPr lang="fr-FR" dirty="0">
                  <a:latin typeface="STC Bold" panose="01000500000000020006" pitchFamily="2" charset="-78"/>
                  <a:cs typeface="STC Bold" panose="01000500000000020006" pitchFamily="2" charset="-78"/>
                </a:endParaRPr>
              </a:p>
            </p:txBody>
          </p:sp>
        </mc:Choice>
        <mc:Fallback xmlns="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420A00B1-F424-3EA3-6B5A-EF085E51FF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9146" y="1390027"/>
                <a:ext cx="11128189" cy="1077218"/>
              </a:xfrm>
              <a:prstGeom prst="rect">
                <a:avLst/>
              </a:prstGeom>
              <a:blipFill>
                <a:blip r:embed="rId2"/>
                <a:stretch>
                  <a:fillRect l="-657" t="-6215" r="-1369" b="-791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B56B65B8-7D7A-8219-001C-378A8B0C1D8A}"/>
                  </a:ext>
                </a:extLst>
              </p:cNvPr>
              <p:cNvSpPr txBox="1"/>
              <p:nvPr/>
            </p:nvSpPr>
            <p:spPr>
              <a:xfrm>
                <a:off x="558799" y="2743010"/>
                <a:ext cx="11471836" cy="19700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ar-DZ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ar-DZ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ar-DZ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ar-DZ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ar-DZ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ar-DZ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ar-DZ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ar-DZ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  <m:mr>
                            <m:e>
                              <m:r>
                                <a:rPr lang="ar-DZ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ar-DZ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ar-DZ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</m:m>
                      </m:e>
                    </m:d>
                    <m:r>
                      <a:rPr lang="ar-DZ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fr-F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fr-FR" sz="2400" dirty="0"/>
                  <a:t> </a:t>
                </a:r>
                <a:r>
                  <a:rPr lang="ar-DZ" sz="2400" dirty="0"/>
                  <a:t> </a:t>
                </a:r>
                <a:r>
                  <a:rPr lang="fr-FR" sz="2400" dirty="0"/>
                  <a:t>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DZ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ar-DZ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ar-DZ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ar-DZ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ar-DZ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ar-DZ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ar-DZ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ar-DZ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  <m:mr>
                            <m:e>
                              <m:r>
                                <a:rPr lang="ar-DZ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ar-DZ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ar-DZ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fr-F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fr-F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fr-F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fr-F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fr-F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fr-F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e>
                    </m:d>
                  </m:oMath>
                </a14:m>
                <a:r>
                  <a:rPr lang="fr-FR" sz="2400" dirty="0"/>
                  <a:t> </a:t>
                </a:r>
                <a:r>
                  <a:rPr lang="ar-DZ" sz="2400" dirty="0"/>
                  <a:t> </a:t>
                </a:r>
                <a:r>
                  <a:rPr lang="fr-FR" sz="2400" dirty="0"/>
                  <a:t>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DZ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ar-DZ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ar-DZ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ar-DZ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ar-DZ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ar-DZ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ar-DZ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ar-DZ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  <m:mr>
                            <m:e>
                              <m:r>
                                <a:rPr lang="ar-DZ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ar-DZ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ar-DZ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</m:m>
                      </m:e>
                    </m:d>
                    <m:r>
                      <a:rPr lang="fr-FR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fr-F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fr-FR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fr-FR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fr-FR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fr-FR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</m:d>
                  </m:oMath>
                </a14:m>
                <a:endParaRPr lang="fr-FR" sz="2400" b="0" dirty="0">
                  <a:ea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ar-DZ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ar-DZ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ar-DZ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ar-DZ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ar-DZ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ar-DZ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ar-DZ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ar-DZ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  <m:mr>
                            <m:e>
                              <m:r>
                                <a:rPr lang="ar-DZ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ar-DZ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ar-DZ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</m:m>
                      </m:e>
                    </m:d>
                    <m:r>
                      <a:rPr lang="fr-F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=(</m:t>
                    </m:r>
                    <m:r>
                      <a:rPr lang="fr-F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fr-F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fr-F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</m:t>
                    </m:r>
                    <m:r>
                      <a:rPr lang="fr-F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400" dirty="0"/>
                  <a:t> </a:t>
                </a:r>
                <a:r>
                  <a:rPr lang="ar-DZ" sz="2400" dirty="0"/>
                  <a:t> </a:t>
                </a:r>
                <a:r>
                  <a:rPr lang="fr-FR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DZ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ar-DZ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sub>
                    </m:sSub>
                    <m:r>
                      <a:rPr lang="ar-DZ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ar-DZ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ar-DZ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ar-DZ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ar-DZ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ar-DZ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  <m:mr>
                            <m:e>
                              <m:r>
                                <a:rPr lang="ar-DZ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ar-DZ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ar-DZ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</m:m>
                      </m:e>
                    </m:d>
                    <m:r>
                      <a:rPr lang="fr-F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=(</m:t>
                    </m:r>
                    <m:r>
                      <a:rPr lang="fr-F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fr-F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fr-F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fr-F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400" dirty="0"/>
                  <a:t>      </a:t>
                </a:r>
                <a:r>
                  <a:rPr lang="ar-DZ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DZ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ar-DZ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</m:t>
                        </m:r>
                      </m:sub>
                    </m:sSub>
                    <m:r>
                      <a:rPr lang="ar-DZ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ar-DZ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ar-DZ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ar-DZ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ar-DZ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ar-DZ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  <m:mr>
                            <m:e>
                              <m:r>
                                <a:rPr lang="ar-DZ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ar-DZ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ar-DZ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</m:m>
                      </m:e>
                    </m:d>
                    <m:r>
                      <a:rPr lang="fr-F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=(</m:t>
                    </m:r>
                    <m:r>
                      <a:rPr lang="fr-F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fr-F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fr-F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</m:t>
                    </m:r>
                    <m:r>
                      <a:rPr lang="fr-F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fr-FR" sz="2400" dirty="0"/>
              </a:p>
            </p:txBody>
          </p:sp>
        </mc:Choice>
        <mc:Fallback xmlns="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B56B65B8-7D7A-8219-001C-378A8B0C1D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799" y="2743010"/>
                <a:ext cx="11471836" cy="197009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40488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BF7C760B-5101-0505-12D7-3F79BEF082D6}"/>
              </a:ext>
            </a:extLst>
          </p:cNvPr>
          <p:cNvSpPr txBox="1"/>
          <p:nvPr/>
        </p:nvSpPr>
        <p:spPr>
          <a:xfrm>
            <a:off x="8910798" y="0"/>
            <a:ext cx="32065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ar-DZ" sz="4000" dirty="0">
                <a:solidFill>
                  <a:srgbClr val="2E2BA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TC Bold" panose="01000500000000020006" pitchFamily="2" charset="-78"/>
                <a:cs typeface="STC Bold" panose="01000500000000020006" pitchFamily="2" charset="-78"/>
              </a:rPr>
              <a:t>الزمر :</a:t>
            </a:r>
            <a:endParaRPr lang="fr-FR" sz="4000" kern="1200" dirty="0">
              <a:solidFill>
                <a:srgbClr val="2E2BA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TC Bold" panose="01000500000000020006" pitchFamily="2" charset="-78"/>
              <a:cs typeface="STC Bold" panose="01000500000000020006" pitchFamily="2" charset="-78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2A3AABC9-E2DC-821B-2D2C-FE3D4D4803BC}"/>
              </a:ext>
            </a:extLst>
          </p:cNvPr>
          <p:cNvSpPr txBox="1"/>
          <p:nvPr/>
        </p:nvSpPr>
        <p:spPr>
          <a:xfrm>
            <a:off x="9956457" y="668736"/>
            <a:ext cx="243649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r-DZ" sz="2800" dirty="0">
                <a:solidFill>
                  <a:srgbClr val="2E2BA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TC Bold" panose="01000500000000020006" pitchFamily="2" charset="-78"/>
                <a:cs typeface="STC Bold" panose="01000500000000020006" pitchFamily="2" charset="-78"/>
              </a:rPr>
              <a:t>زمرة التبديلات :</a:t>
            </a:r>
            <a:endParaRPr lang="fr-FR" sz="2800" dirty="0">
              <a:solidFill>
                <a:srgbClr val="2E2BA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TC Bold" panose="01000500000000020006" pitchFamily="2" charset="-78"/>
              <a:cs typeface="STC Bold" panose="01000500000000020006" pitchFamily="2" charset="-78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420A00B1-F424-3EA3-6B5A-EF085E51FF17}"/>
              </a:ext>
            </a:extLst>
          </p:cNvPr>
          <p:cNvSpPr txBox="1"/>
          <p:nvPr/>
        </p:nvSpPr>
        <p:spPr>
          <a:xfrm>
            <a:off x="1063811" y="1191956"/>
            <a:ext cx="111281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ar-DZ" sz="2800" dirty="0">
                <a:solidFill>
                  <a:srgbClr val="2E2BA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TC Bold" panose="01000500000000020006" pitchFamily="2" charset="-78"/>
                <a:cs typeface="STC Bold" panose="01000500000000020006" pitchFamily="2" charset="-78"/>
              </a:rPr>
              <a:t>الدورات :</a:t>
            </a:r>
            <a:endParaRPr lang="fr-FR" sz="2800" dirty="0">
              <a:solidFill>
                <a:srgbClr val="2E2BA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TC Bold" panose="01000500000000020006" pitchFamily="2" charset="-78"/>
              <a:cs typeface="STC Bold" panose="01000500000000020006" pitchFamily="2" charset="-78"/>
            </a:endParaRPr>
          </a:p>
          <a:p>
            <a:pPr algn="r" rtl="1"/>
            <a:r>
              <a:rPr lang="ar-DZ" sz="2000" dirty="0">
                <a:latin typeface="STC Bold" panose="01000500000000020006" pitchFamily="2" charset="-78"/>
                <a:cs typeface="STC Bold" panose="01000500000000020006" pitchFamily="2" charset="-78"/>
              </a:rPr>
              <a:t>يمكن ان تتكون </a:t>
            </a:r>
            <a:r>
              <a:rPr lang="ar-DZ" sz="2000" dirty="0" err="1">
                <a:latin typeface="STC Bold" panose="01000500000000020006" pitchFamily="2" charset="-78"/>
                <a:cs typeface="STC Bold" panose="01000500000000020006" pitchFamily="2" charset="-78"/>
              </a:rPr>
              <a:t>التبديلة</a:t>
            </a:r>
            <a:r>
              <a:rPr lang="ar-DZ" sz="2000" dirty="0">
                <a:latin typeface="STC Bold" panose="01000500000000020006" pitchFamily="2" charset="-78"/>
                <a:cs typeface="STC Bold" panose="01000500000000020006" pitchFamily="2" charset="-78"/>
              </a:rPr>
              <a:t> من جداء اكثر من دورة مثلا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5F858E47-7937-3557-CB88-D9EF56387035}"/>
                  </a:ext>
                </a:extLst>
              </p:cNvPr>
              <p:cNvSpPr txBox="1"/>
              <p:nvPr/>
            </p:nvSpPr>
            <p:spPr>
              <a:xfrm>
                <a:off x="1228166" y="2022953"/>
                <a:ext cx="5769913" cy="6531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fr-FR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fr-FR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fr-FR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fr-FR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fr-FR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  <m:mr>
                              <m:e>
                                <m:r>
                                  <a:rPr lang="fr-FR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fr-FR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fr-FR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</m:m>
                          <m:r>
                            <a:rPr lang="fr-F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  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fr-FR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fr-FR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fr-FR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</m:mr>
                            <m:mr>
                              <m:e>
                                <m:r>
                                  <a:rPr lang="fr-FR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fr-FR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  <m:e>
                                <m:r>
                                  <a:rPr lang="fr-FR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</m:m>
                        </m:e>
                      </m:d>
                      <m:r>
                        <a:rPr lang="fr-F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fr-F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fr-FR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∘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6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5F858E47-7937-3557-CB88-D9EF563870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8166" y="2022953"/>
                <a:ext cx="5769913" cy="65312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ZoneTexte 6">
            <a:extLst>
              <a:ext uri="{FF2B5EF4-FFF2-40B4-BE49-F238E27FC236}">
                <a16:creationId xmlns:a16="http://schemas.microsoft.com/office/drawing/2014/main" id="{E70B9D65-019D-B132-E217-9EF1D6457C12}"/>
              </a:ext>
            </a:extLst>
          </p:cNvPr>
          <p:cNvSpPr txBox="1"/>
          <p:nvPr/>
        </p:nvSpPr>
        <p:spPr>
          <a:xfrm>
            <a:off x="2874682" y="2676081"/>
            <a:ext cx="919778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ar-DZ" sz="2800" dirty="0">
                <a:solidFill>
                  <a:srgbClr val="2E2BA5"/>
                </a:solidFill>
                <a:latin typeface="STC Bold" panose="01000500000000020006" pitchFamily="2" charset="-78"/>
                <a:cs typeface="STC Bold" panose="01000500000000020006" pitchFamily="2" charset="-78"/>
              </a:rPr>
              <a:t>المناقلات :</a:t>
            </a:r>
          </a:p>
          <a:p>
            <a:pPr algn="r"/>
            <a:r>
              <a:rPr lang="ar-DZ" sz="2000" dirty="0">
                <a:latin typeface="STC Bold" panose="01000500000000020006" pitchFamily="2" charset="-78"/>
                <a:cs typeface="STC Bold" panose="01000500000000020006" pitchFamily="2" charset="-78"/>
              </a:rPr>
              <a:t>نسمي الدورة التي طولها 2 بالمناقلة و يمكن تفكيك أي دورة الى جداء مناقلات كما يلي </a:t>
            </a:r>
            <a:r>
              <a:rPr lang="ar-DZ" sz="2000" dirty="0"/>
              <a:t>:</a:t>
            </a:r>
          </a:p>
          <a:p>
            <a:pPr algn="r"/>
            <a:endParaRPr lang="ar-DZ" sz="2000" dirty="0"/>
          </a:p>
          <a:p>
            <a:pPr algn="r"/>
            <a:endParaRPr lang="fr-FR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9796BEDD-8990-DBB8-4030-806C8F274F60}"/>
                  </a:ext>
                </a:extLst>
              </p:cNvPr>
              <p:cNvSpPr txBox="1"/>
              <p:nvPr/>
            </p:nvSpPr>
            <p:spPr>
              <a:xfrm>
                <a:off x="998070" y="3944389"/>
                <a:ext cx="8483989" cy="6531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fr-FR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fr-FR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fr-FR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fr-FR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fr-FR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  <m:mr>
                              <m:e>
                                <m:r>
                                  <a:rPr lang="fr-FR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fr-FR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fr-FR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</m:m>
                          <m:r>
                            <a:rPr lang="fr-F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  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fr-FR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fr-FR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fr-FR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</m:mr>
                            <m:mr>
                              <m:e>
                                <m:r>
                                  <a:rPr lang="fr-FR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fr-FR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  <m:e>
                                <m:r>
                                  <a:rPr lang="fr-FR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</m:m>
                        </m:e>
                      </m:d>
                      <m:r>
                        <a:rPr lang="fr-F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fr-F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fr-FR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∘</m:t>
                      </m:r>
                      <m:d>
                        <m:dPr>
                          <m:ctrlPr>
                            <a:rPr lang="fr-F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e>
                      </m:d>
                      <m:r>
                        <a:rPr lang="ar-DZ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6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9796BEDD-8990-DBB8-4030-806C8F274F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070" y="3944389"/>
                <a:ext cx="8483989" cy="65312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83526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/>
      <p:bldP spid="8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BF7C760B-5101-0505-12D7-3F79BEF082D6}"/>
              </a:ext>
            </a:extLst>
          </p:cNvPr>
          <p:cNvSpPr txBox="1"/>
          <p:nvPr/>
        </p:nvSpPr>
        <p:spPr>
          <a:xfrm>
            <a:off x="8910798" y="0"/>
            <a:ext cx="32065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ar-DZ" sz="4000" dirty="0">
                <a:solidFill>
                  <a:srgbClr val="2E2BA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TC Bold" panose="01000500000000020006" pitchFamily="2" charset="-78"/>
                <a:cs typeface="STC Bold" panose="01000500000000020006" pitchFamily="2" charset="-78"/>
              </a:rPr>
              <a:t>الزمر :</a:t>
            </a:r>
            <a:endParaRPr lang="fr-FR" sz="4000" kern="1200" dirty="0">
              <a:solidFill>
                <a:srgbClr val="2E2BA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TC Bold" panose="01000500000000020006" pitchFamily="2" charset="-78"/>
              <a:cs typeface="STC Bold" panose="01000500000000020006" pitchFamily="2" charset="-78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2A3AABC9-E2DC-821B-2D2C-FE3D4D4803BC}"/>
              </a:ext>
            </a:extLst>
          </p:cNvPr>
          <p:cNvSpPr txBox="1"/>
          <p:nvPr/>
        </p:nvSpPr>
        <p:spPr>
          <a:xfrm>
            <a:off x="9956457" y="668736"/>
            <a:ext cx="243649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r-DZ" sz="2800" dirty="0">
                <a:solidFill>
                  <a:srgbClr val="2E2BA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TC Bold" panose="01000500000000020006" pitchFamily="2" charset="-78"/>
                <a:cs typeface="STC Bold" panose="01000500000000020006" pitchFamily="2" charset="-78"/>
              </a:rPr>
              <a:t>زمرة التبديلات :</a:t>
            </a:r>
            <a:endParaRPr lang="fr-FR" sz="2800" dirty="0">
              <a:solidFill>
                <a:srgbClr val="2E2BA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TC Bold" panose="01000500000000020006" pitchFamily="2" charset="-78"/>
              <a:cs typeface="STC Bold" panose="01000500000000020006" pitchFamily="2" charset="-7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420A00B1-F424-3EA3-6B5A-EF085E51FF17}"/>
                  </a:ext>
                </a:extLst>
              </p:cNvPr>
              <p:cNvSpPr txBox="1"/>
              <p:nvPr/>
            </p:nvSpPr>
            <p:spPr>
              <a:xfrm>
                <a:off x="1063811" y="1191956"/>
                <a:ext cx="11128189" cy="24327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 rtl="1">
                  <a:lnSpc>
                    <a:spcPct val="150000"/>
                  </a:lnSpc>
                </a:pPr>
                <a:r>
                  <a:rPr lang="ar-DZ" sz="2800" dirty="0">
                    <a:solidFill>
                      <a:srgbClr val="2E2BA5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TC Bold" panose="01000500000000020006" pitchFamily="2" charset="-78"/>
                    <a:cs typeface="STC Bold" panose="01000500000000020006" pitchFamily="2" charset="-78"/>
                  </a:rPr>
                  <a:t>تركيب التبديلات :</a:t>
                </a:r>
              </a:p>
              <a:p>
                <a:pPr algn="r" rtl="1">
                  <a:lnSpc>
                    <a:spcPct val="150000"/>
                  </a:lnSpc>
                </a:pPr>
                <a:r>
                  <a:rPr lang="ar-DZ" sz="2800" dirty="0">
                    <a:latin typeface="STC Bold" panose="01000500000000020006" pitchFamily="2" charset="-78"/>
                    <a:cs typeface="STC Bold" panose="01000500000000020006" pitchFamily="2" charset="-78"/>
                  </a:rPr>
                  <a:t>ان عملية تركيب التبديلات ليست تبديلية و تتم من اليمين الى اليسار كما يلي</a:t>
                </a:r>
              </a:p>
              <a:p>
                <a:pPr rtl="1">
                  <a:lnSpc>
                    <a:spcPct val="150000"/>
                  </a:lnSpc>
                </a:pPr>
                <a:r>
                  <a:rPr lang="ar-DZ" sz="2800" dirty="0">
                    <a:latin typeface="STC Bold" panose="01000500000000020006" pitchFamily="2" charset="-78"/>
                    <a:cs typeface="STC Bold" panose="01000500000000020006" pitchFamily="2" charset="-78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τ</m:t>
                    </m:r>
                    <m:r>
                      <a:rPr lang="ar-DZ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∘</m:t>
                    </m:r>
                    <m:r>
                      <a:rPr lang="ar-DZ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ar-DZ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ar-DZ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ar-DZ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ar-DZ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ar-DZ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ar-DZ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  <m:mr>
                            <m:e>
                              <m:r>
                                <a:rPr lang="ar-DZ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ar-DZ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ar-DZ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</m:m>
                      </m:e>
                    </m:d>
                    <m:r>
                      <a:rPr lang="ar-DZ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∘</m:t>
                    </m:r>
                    <m:d>
                      <m:dPr>
                        <m:ctrlPr>
                          <a:rPr lang="ar-DZ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ar-DZ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ar-DZ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ar-DZ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ar-DZ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  <m:mr>
                            <m:e>
                              <m:r>
                                <a:rPr lang="fr-FR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ar-DZ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fr-FR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</m:m>
                      </m:e>
                    </m:d>
                    <m:r>
                      <a:rPr lang="fr-FR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fr-FR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fr-FR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fr-FR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fr-FR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fr-FR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  <m:mr>
                            <m:e>
                              <m:r>
                                <a:rPr lang="fr-FR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fr-FR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fr-FR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fr-FR" sz="2800" dirty="0">
                  <a:latin typeface="STC Bold" panose="01000500000000020006" pitchFamily="2" charset="-78"/>
                  <a:cs typeface="STC Bold" panose="01000500000000020006" pitchFamily="2" charset="-78"/>
                </a:endParaRPr>
              </a:p>
            </p:txBody>
          </p:sp>
        </mc:Choice>
        <mc:Fallback xmlns="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420A00B1-F424-3EA3-6B5A-EF085E51FF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3811" y="1191956"/>
                <a:ext cx="11128189" cy="2432717"/>
              </a:xfrm>
              <a:prstGeom prst="rect">
                <a:avLst/>
              </a:prstGeom>
              <a:blipFill>
                <a:blip r:embed="rId2"/>
                <a:stretch>
                  <a:fillRect r="-142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B1042057-FBF3-AC0C-44FC-A8CD06215C99}"/>
                  </a:ext>
                </a:extLst>
              </p:cNvPr>
              <p:cNvSpPr txBox="1"/>
              <p:nvPr/>
            </p:nvSpPr>
            <p:spPr>
              <a:xfrm>
                <a:off x="2671482" y="3747247"/>
                <a:ext cx="9132047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ar-DZ" sz="3200" dirty="0">
                    <a:solidFill>
                      <a:srgbClr val="2E2BA5"/>
                    </a:solidFill>
                    <a:latin typeface="STC Bold" panose="01000500000000020006" pitchFamily="2" charset="-78"/>
                    <a:cs typeface="STC Bold" panose="01000500000000020006" pitchFamily="2" charset="-78"/>
                  </a:rPr>
                  <a:t>خواص : </a:t>
                </a:r>
              </a:p>
              <a:p>
                <a:pPr marL="285750" indent="-285750" algn="r" rtl="1">
                  <a:buFont typeface="Arial" panose="020B0604020202020204" pitchFamily="34" charset="0"/>
                  <a:buChar char="•"/>
                </a:pPr>
                <a:r>
                  <a:rPr lang="ar-DZ" sz="2400" dirty="0">
                    <a:latin typeface="STC Bold" panose="01000500000000020006" pitchFamily="2" charset="-78"/>
                    <a:cs typeface="STC Bold" panose="01000500000000020006" pitchFamily="2" charset="-78"/>
                  </a:rPr>
                  <a:t>اذا كانت </a:t>
                </a:r>
                <a14:m>
                  <m:oMath xmlns:m="http://schemas.openxmlformats.org/officeDocument/2006/math">
                    <m:r>
                      <a:rPr lang="ar-DZ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fr-F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ar-DZ" sz="2400" dirty="0">
                    <a:latin typeface="STC Bold" panose="01000500000000020006" pitchFamily="2" charset="-78"/>
                    <a:cs typeface="STC Bold" panose="01000500000000020006" pitchFamily="2" charset="-78"/>
                  </a:rPr>
                  <a:t>دورة طولها </a:t>
                </a:r>
                <a:r>
                  <a:rPr lang="fr-FR" sz="2400" dirty="0">
                    <a:latin typeface="STC Bold" panose="01000500000000020006" pitchFamily="2" charset="-78"/>
                    <a:cs typeface="STC Bold" panose="01000500000000020006" pitchFamily="2" charset="-78"/>
                  </a:rPr>
                  <a:t>r</a:t>
                </a:r>
                <a:r>
                  <a:rPr lang="ar-DZ" sz="2400" dirty="0">
                    <a:latin typeface="STC Bold" panose="01000500000000020006" pitchFamily="2" charset="-78"/>
                    <a:cs typeface="STC Bold" panose="01000500000000020006" pitchFamily="2" charset="-78"/>
                  </a:rPr>
                  <a:t> فان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ar-DZ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fr-F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sup>
                    </m:sSup>
                    <m:r>
                      <a:rPr lang="fr-F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fr-F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</m:t>
                    </m:r>
                  </m:oMath>
                </a14:m>
                <a:endParaRPr lang="fr-FR" sz="2400" b="0" dirty="0">
                  <a:latin typeface="STC Bold" panose="01000500000000020006" pitchFamily="2" charset="-78"/>
                  <a:ea typeface="Cambria Math" panose="02040503050406030204" pitchFamily="18" charset="0"/>
                  <a:cs typeface="STC Bold" panose="01000500000000020006" pitchFamily="2" charset="-78"/>
                </a:endParaRPr>
              </a:p>
              <a:p>
                <a:pPr marL="285750" indent="-285750" algn="r" rtl="1">
                  <a:buFont typeface="Arial" panose="020B0604020202020204" pitchFamily="34" charset="0"/>
                  <a:buChar char="•"/>
                </a:pPr>
                <a:endParaRPr lang="fr-FR" sz="2400" dirty="0">
                  <a:latin typeface="STC Bold" panose="01000500000000020006" pitchFamily="2" charset="-78"/>
                  <a:cs typeface="STC Bold" panose="01000500000000020006" pitchFamily="2" charset="-78"/>
                </a:endParaRPr>
              </a:p>
            </p:txBody>
          </p:sp>
        </mc:Choice>
        <mc:Fallback xmlns="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B1042057-FBF3-AC0C-44FC-A8CD06215C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1482" y="3747247"/>
                <a:ext cx="9132047" cy="1323439"/>
              </a:xfrm>
              <a:prstGeom prst="rect">
                <a:avLst/>
              </a:prstGeom>
              <a:blipFill>
                <a:blip r:embed="rId3"/>
                <a:stretch>
                  <a:fillRect t="-5530" r="-166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72041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505D1703-C8A7-71A2-506B-15A8F5794A74}"/>
                  </a:ext>
                </a:extLst>
              </p:cNvPr>
              <p:cNvSpPr txBox="1"/>
              <p:nvPr/>
            </p:nvSpPr>
            <p:spPr>
              <a:xfrm>
                <a:off x="10240276" y="239059"/>
                <a:ext cx="1653017" cy="8016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 rtl="1"/>
                <a:r>
                  <a:rPr lang="ar-DZ" sz="3200" dirty="0">
                    <a:solidFill>
                      <a:srgbClr val="2E2BA5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TC Bold" panose="01000500000000020006" pitchFamily="2" charset="-78"/>
                    <a:cs typeface="STC Bold" panose="01000500000000020006" pitchFamily="2" charset="-78"/>
                  </a:rPr>
                  <a:t>الزمرة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fr-FR" sz="3200" b="0" i="1" smtClean="0">
                            <a:solidFill>
                              <a:srgbClr val="2E2BA5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ar-DZ" sz="3200" i="1" smtClean="0">
                            <a:solidFill>
                              <a:srgbClr val="2E2BA5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num>
                      <m:den>
                        <m:r>
                          <a:rPr lang="fr-FR" sz="3200" b="0" i="1" smtClean="0">
                            <a:solidFill>
                              <a:srgbClr val="2E2BA5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fr-FR" sz="3200" b="0" i="1" smtClean="0">
                            <a:solidFill>
                              <a:srgbClr val="2E2BA5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den>
                    </m:f>
                  </m:oMath>
                </a14:m>
                <a:r>
                  <a:rPr lang="ar-DZ" sz="3200" dirty="0">
                    <a:solidFill>
                      <a:srgbClr val="2E2BA5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TC Bold" panose="01000500000000020006" pitchFamily="2" charset="-78"/>
                    <a:cs typeface="STC Bold" panose="01000500000000020006" pitchFamily="2" charset="-78"/>
                  </a:rPr>
                  <a:t> </a:t>
                </a:r>
                <a:endParaRPr lang="fr-FR" sz="3200" dirty="0">
                  <a:solidFill>
                    <a:srgbClr val="2E2BA5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TC Bold" panose="01000500000000020006" pitchFamily="2" charset="-78"/>
                  <a:cs typeface="STC Bold" panose="01000500000000020006" pitchFamily="2" charset="-78"/>
                </a:endParaRPr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505D1703-C8A7-71A2-506B-15A8F5794A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40276" y="239059"/>
                <a:ext cx="1653017" cy="801630"/>
              </a:xfrm>
              <a:prstGeom prst="rect">
                <a:avLst/>
              </a:prstGeom>
              <a:blipFill>
                <a:blip r:embed="rId2"/>
                <a:stretch>
                  <a:fillRect l="-9225" r="-12177" b="-1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24F0806D-C57A-CD56-C858-8C39B8D642E9}"/>
                  </a:ext>
                </a:extLst>
              </p:cNvPr>
              <p:cNvSpPr txBox="1"/>
              <p:nvPr/>
            </p:nvSpPr>
            <p:spPr>
              <a:xfrm>
                <a:off x="848658" y="1350682"/>
                <a:ext cx="10930966" cy="39314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 algn="r" rtl="1">
                  <a:buFont typeface="+mj-lt"/>
                  <a:buAutoNum type="arabicPeriod"/>
                </a:pPr>
                <a:r>
                  <a:rPr lang="ar-DZ" sz="2400" dirty="0">
                    <a:solidFill>
                      <a:srgbClr val="2E2BA5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TC Bold" panose="01000500000000020006" pitchFamily="2" charset="-78"/>
                    <a:cs typeface="STC Bold" panose="01000500000000020006" pitchFamily="2" charset="-78"/>
                  </a:rPr>
                  <a:t>عناصره :</a:t>
                </a:r>
              </a:p>
              <a:p>
                <a:pPr algn="r" rtl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ar-DZ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ℤ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ℤ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ℤ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ℤ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ℤ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,…,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ℤ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acc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̅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</m:acc>
                          <m:r>
                            <a:rPr lang="en-US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,…,</m:t>
                          </m:r>
                          <m:acc>
                            <m:accPr>
                              <m:chr m:val="̅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sz="2000" b="0" dirty="0">
                  <a:latin typeface="STC Bold" panose="01000500000000020006" pitchFamily="2" charset="-78"/>
                  <a:ea typeface="Cambria Math" panose="02040503050406030204" pitchFamily="18" charset="0"/>
                  <a:cs typeface="STC Bold" panose="01000500000000020006" pitchFamily="2" charset="-78"/>
                </a:endParaRPr>
              </a:p>
              <a:p>
                <a:pPr marL="342900" indent="-342900" algn="r" rtl="1">
                  <a:buFont typeface="+mj-lt"/>
                  <a:buAutoNum type="arabicPeriod" startAt="2"/>
                </a:pPr>
                <a:r>
                  <a:rPr lang="ar-DZ" sz="2400" dirty="0">
                    <a:solidFill>
                      <a:srgbClr val="2E2BA5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TC Bold" panose="01000500000000020006" pitchFamily="2" charset="-78"/>
                    <a:cs typeface="STC Bold" panose="01000500000000020006" pitchFamily="2" charset="-78"/>
                  </a:rPr>
                  <a:t>العمليات عليه :</a:t>
                </a:r>
                <a:endParaRPr lang="fr-FR" sz="2400" dirty="0">
                  <a:solidFill>
                    <a:srgbClr val="2E2BA5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TC Bold" panose="01000500000000020006" pitchFamily="2" charset="-78"/>
                  <a:cs typeface="STC Bold" panose="01000500000000020006" pitchFamily="2" charset="-78"/>
                </a:endParaRPr>
              </a:p>
              <a:p>
                <a:pPr algn="r" rtl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fr-FR" sz="2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acc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lang="fr-FR" sz="2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acc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fr-FR" sz="2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acc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      </m:t>
                      </m:r>
                    </m:oMath>
                  </m:oMathPara>
                </a14:m>
                <a:endParaRPr lang="ar-DZ" sz="2400" dirty="0">
                  <a:solidFill>
                    <a:srgbClr val="2E2BA5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TC Bold" panose="01000500000000020006" pitchFamily="2" charset="-78"/>
                  <a:cs typeface="STC Bold" panose="01000500000000020006" pitchFamily="2" charset="-78"/>
                </a:endParaRPr>
              </a:p>
              <a:p>
                <a:pPr marL="342900" indent="-342900" algn="r" rtl="1">
                  <a:buFont typeface="+mj-lt"/>
                  <a:buAutoNum type="arabicPeriod" startAt="3"/>
                </a:pPr>
                <a:r>
                  <a:rPr lang="ar-DZ" sz="2400" dirty="0">
                    <a:solidFill>
                      <a:srgbClr val="2E2BA5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TC Bold" panose="01000500000000020006" pitchFamily="2" charset="-78"/>
                    <a:cs typeface="STC Bold" panose="01000500000000020006" pitchFamily="2" charset="-78"/>
                  </a:rPr>
                  <a:t>الزمر الجزئية منه :</a:t>
                </a:r>
              </a:p>
              <a:p>
                <a:pPr algn="l"/>
                <a14:m>
                  <m:oMath xmlns:m="http://schemas.openxmlformats.org/officeDocument/2006/math">
                    <m:f>
                      <m:fPr>
                        <m:ctrlPr>
                          <a:rPr lang="fr-F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fr-F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num>
                      <m:den>
                        <m:r>
                          <a:rPr lang="fr-F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fr-F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den>
                    </m:f>
                    <m:r>
                      <a:rPr lang="fr-F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ar-DZ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</m:t>
                    </m:r>
                  </m:oMath>
                </a14:m>
                <a:r>
                  <a:rPr lang="en-US" sz="2000" dirty="0">
                    <a:latin typeface="STC Bold" panose="01000500000000020006" pitchFamily="2" charset="-78"/>
                    <a:cs typeface="STC Bold" panose="01000500000000020006" pitchFamily="2" charset="-78"/>
                  </a:rPr>
                  <a:t>  </a:t>
                </a:r>
                <a:r>
                  <a:rPr lang="ar-DZ" sz="2000" dirty="0">
                    <a:latin typeface="STC Bold" panose="01000500000000020006" pitchFamily="2" charset="-78"/>
                    <a:cs typeface="STC Bold" panose="01000500000000020006" pitchFamily="2" charset="-78"/>
                  </a:rPr>
                  <a:t>حيث 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    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fr-FR" sz="2000" dirty="0">
                  <a:latin typeface="STC Bold" panose="01000500000000020006" pitchFamily="2" charset="-78"/>
                  <a:cs typeface="STC Bold" panose="01000500000000020006" pitchFamily="2" charset="-78"/>
                </a:endParaRPr>
              </a:p>
              <a:p>
                <a:pPr algn="l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ℤ</m:t>
                          </m:r>
                        </m:num>
                        <m:den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ℤ</m:t>
                          </m:r>
                        </m:den>
                      </m:f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fr-FR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𝑘𝑥</m:t>
                              </m:r>
                            </m:e>
                          </m:acc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, </m:t>
                          </m:r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ℤ</m:t>
                          </m:r>
                        </m:e>
                      </m:d>
                    </m:oMath>
                  </m:oMathPara>
                </a14:m>
                <a:endParaRPr lang="fr-FR" sz="2000" dirty="0">
                  <a:latin typeface="STC Bold" panose="01000500000000020006" pitchFamily="2" charset="-78"/>
                  <a:cs typeface="STC Bold" panose="01000500000000020006" pitchFamily="2" charset="-78"/>
                </a:endParaRPr>
              </a:p>
              <a:p>
                <a:pPr marL="457200" indent="-457200" algn="r" rtl="1">
                  <a:buFont typeface="+mj-lt"/>
                  <a:buAutoNum type="arabicPeriod" startAt="4"/>
                </a:pPr>
                <a:r>
                  <a:rPr lang="ar-DZ" sz="2400" dirty="0">
                    <a:solidFill>
                      <a:srgbClr val="2E2BA5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TC Bold" panose="01000500000000020006" pitchFamily="2" charset="-78"/>
                    <a:cs typeface="STC Bold" panose="01000500000000020006" pitchFamily="2" charset="-78"/>
                  </a:rPr>
                  <a:t>مولداته :</a:t>
                </a:r>
              </a:p>
              <a:p>
                <a:pPr rtl="1"/>
                <a14:m>
                  <m:oMath xmlns:m="http://schemas.openxmlformats.org/officeDocument/2006/math"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ar-DZ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den>
                    </m:f>
                    <m:r>
                      <a:rPr lang="ar-DZ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=&lt;</m:t>
                    </m:r>
                    <m:acc>
                      <m:accPr>
                        <m:chr m:val="̅"/>
                        <m:ctrlPr>
                          <a:rPr lang="ar-DZ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acc>
                    <m:r>
                      <a:rPr lang="fr-F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ar-DZ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   </m:t>
                    </m:r>
                    <m:r>
                      <a:rPr lang="fr-F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𝑝𝑔𝑐𝑑</m:t>
                    </m:r>
                    <m:r>
                      <a:rPr lang="fr-F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fr-F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fr-F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fr-F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fr-F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fr-F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ar-DZ" sz="2000" dirty="0">
                    <a:latin typeface="STC Bold" panose="01000500000000020006" pitchFamily="2" charset="-78"/>
                    <a:cs typeface="STC Bold" panose="01000500000000020006" pitchFamily="2" charset="-78"/>
                  </a:rPr>
                  <a:t>.    </a:t>
                </a:r>
              </a:p>
            </p:txBody>
          </p:sp>
        </mc:Choice>
        <mc:Fallback xmlns="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24F0806D-C57A-CD56-C858-8C39B8D642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658" y="1350682"/>
                <a:ext cx="10930966" cy="3931461"/>
              </a:xfrm>
              <a:prstGeom prst="rect">
                <a:avLst/>
              </a:prstGeom>
              <a:blipFill>
                <a:blip r:embed="rId3"/>
                <a:stretch>
                  <a:fillRect l="-2900" t="-2640" r="-1450" b="-31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23281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D0C2B96D-171A-8198-6374-53FC23B53282}"/>
              </a:ext>
            </a:extLst>
          </p:cNvPr>
          <p:cNvSpPr txBox="1"/>
          <p:nvPr/>
        </p:nvSpPr>
        <p:spPr>
          <a:xfrm>
            <a:off x="1655482" y="2976283"/>
            <a:ext cx="90005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DZ" sz="4800" dirty="0">
                <a:solidFill>
                  <a:srgbClr val="2E2BA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TC Bold" panose="01000500000000020006" pitchFamily="2" charset="-78"/>
                <a:cs typeface="STC Bold" panose="01000500000000020006" pitchFamily="2" charset="-78"/>
              </a:rPr>
              <a:t>امتحان القبة 2021</a:t>
            </a:r>
            <a:endParaRPr lang="fr-FR" sz="4800" dirty="0">
              <a:solidFill>
                <a:srgbClr val="2E2BA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TC Bold" panose="01000500000000020006" pitchFamily="2" charset="-78"/>
              <a:cs typeface="STC Bold" panose="01000500000000020006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23810361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ABAF42B6-6A1D-B01E-6F99-19A8101B37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5032" y="2312420"/>
            <a:ext cx="7010451" cy="1743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01348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ZoneTexte 1">
                <a:extLst>
                  <a:ext uri="{FF2B5EF4-FFF2-40B4-BE49-F238E27FC236}">
                    <a16:creationId xmlns:a16="http://schemas.microsoft.com/office/drawing/2014/main" id="{ADCFB0B1-110B-D95D-8843-688D77BA0304}"/>
                  </a:ext>
                </a:extLst>
              </p:cNvPr>
              <p:cNvSpPr txBox="1"/>
              <p:nvPr/>
            </p:nvSpPr>
            <p:spPr>
              <a:xfrm>
                <a:off x="4075954" y="659505"/>
                <a:ext cx="7876988" cy="50203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 rtl="1">
                  <a:lnSpc>
                    <a:spcPct val="150000"/>
                  </a:lnSpc>
                </a:pPr>
                <a:r>
                  <a:rPr lang="ar-DZ" sz="2400" dirty="0">
                    <a:solidFill>
                      <a:srgbClr val="2E2BA5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TC Bold" panose="01000500000000020006" pitchFamily="2" charset="-78"/>
                    <a:cs typeface="STC Bold" panose="01000500000000020006" pitchFamily="2" charset="-78"/>
                  </a:rPr>
                  <a:t>التمرين الأول :</a:t>
                </a:r>
              </a:p>
              <a:p>
                <a:pPr algn="r" rtl="1">
                  <a:lnSpc>
                    <a:spcPct val="150000"/>
                  </a:lnSpc>
                </a:pPr>
                <a:r>
                  <a:rPr lang="ar-DZ" sz="2400" dirty="0">
                    <a:latin typeface="STC Bold" panose="01000500000000020006" pitchFamily="2" charset="-78"/>
                    <a:cs typeface="STC Bold" panose="01000500000000020006" pitchFamily="2" charset="-78"/>
                  </a:rPr>
                  <a:t>لتكن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fr-FR" sz="2400" i="1">
                        <a:latin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fr-FR" sz="2400" dirty="0">
                    <a:latin typeface="STC Bold" panose="01000500000000020006" pitchFamily="2" charset="-78"/>
                    <a:cs typeface="STC Bold" panose="01000500000000020006" pitchFamily="2" charset="-78"/>
                  </a:rPr>
                  <a:t>G</a:t>
                </a:r>
                <a:r>
                  <a:rPr lang="ar-DZ" sz="2400" dirty="0">
                    <a:latin typeface="STC Bold" panose="01000500000000020006" pitchFamily="2" charset="-78"/>
                    <a:cs typeface="STC Bold" panose="01000500000000020006" pitchFamily="2" charset="-78"/>
                  </a:rPr>
                  <a:t>و</a:t>
                </a:r>
                <a14:m>
                  <m:oMath xmlns:m="http://schemas.openxmlformats.org/officeDocument/2006/math">
                    <m:r>
                      <a:rPr lang="fr-FR" sz="2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fr-FR" sz="2400" i="1">
                        <a:latin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fr-FR" sz="2400" dirty="0">
                    <a:latin typeface="STC Bold" panose="01000500000000020006" pitchFamily="2" charset="-78"/>
                    <a:cs typeface="STC Bold" panose="01000500000000020006" pitchFamily="2" charset="-78"/>
                  </a:rPr>
                  <a:t>G</a:t>
                </a:r>
                <a:r>
                  <a:rPr lang="ar-DZ" sz="2400" dirty="0">
                    <a:latin typeface="STC Bold" panose="01000500000000020006" pitchFamily="2" charset="-78"/>
                    <a:cs typeface="STC Bold" panose="01000500000000020006" pitchFamily="2" charset="-78"/>
                  </a:rPr>
                  <a:t> و نبين ان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fr-FR" sz="2400" i="1">
                        <a:latin typeface="Cambria Math" panose="02040503050406030204" pitchFamily="18" charset="0"/>
                      </a:rPr>
                      <m:t>∩</m:t>
                    </m:r>
                    <m:r>
                      <m:rPr>
                        <m:sty m:val="p"/>
                      </m:rPr>
                      <a:rPr lang="fr-FR" sz="2400" b="0" i="0" smtClean="0">
                        <a:latin typeface="Cambria Math" panose="02040503050406030204" pitchFamily="18" charset="0"/>
                      </a:rPr>
                      <m:t>K</m:t>
                    </m:r>
                    <m:r>
                      <a:rPr lang="fr-FR" sz="2400" i="1">
                        <a:latin typeface="Cambria Math" panose="02040503050406030204" pitchFamily="18" charset="0"/>
                      </a:rPr>
                      <m:t>≤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endParaRPr lang="fr-FR" sz="2400" b="0" dirty="0">
                  <a:latin typeface="STC Bold" panose="01000500000000020006" pitchFamily="2" charset="-78"/>
                  <a:cs typeface="STC Bold" panose="01000500000000020006" pitchFamily="2" charset="-78"/>
                </a:endParaRPr>
              </a:p>
              <a:p>
                <a:pPr marL="342900" indent="-342900" algn="r" rtl="1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ar-DZ" sz="2400" dirty="0">
                    <a:latin typeface="STC Bold" panose="01000500000000020006" pitchFamily="2" charset="-78"/>
                    <a:cs typeface="STC Bold" panose="01000500000000020006" pitchFamily="2" charset="-78"/>
                  </a:rPr>
                  <a:t>لدينا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sub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ar-DZ" sz="2400" dirty="0">
                    <a:latin typeface="STC Bold" panose="01000500000000020006" pitchFamily="2" charset="-78"/>
                    <a:cs typeface="STC Bold" panose="01000500000000020006" pitchFamily="2" charset="-78"/>
                  </a:rPr>
                  <a:t>و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sub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r>
                      <a:rPr lang="fr-FR" sz="2400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ar-DZ" sz="2400" dirty="0">
                    <a:latin typeface="STC Bold" panose="01000500000000020006" pitchFamily="2" charset="-78"/>
                    <a:cs typeface="STC Bold" panose="01000500000000020006" pitchFamily="2" charset="-78"/>
                  </a:rPr>
                  <a:t> اذن  </a:t>
                </a:r>
                <a:r>
                  <a:rPr lang="fr-FR" sz="2400" dirty="0">
                    <a:latin typeface="STC Bold" panose="01000500000000020006" pitchFamily="2" charset="-78"/>
                    <a:cs typeface="STC Bold" panose="01000500000000020006" pitchFamily="2" charset="-78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sub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r>
                      <a:rPr lang="fr-FR" sz="2400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fr-FR" sz="2400" i="1">
                        <a:latin typeface="Cambria Math" panose="02040503050406030204" pitchFamily="18" charset="0"/>
                      </a:rPr>
                      <m:t>𝐻</m:t>
                    </m:r>
                    <m:r>
                      <a:rPr lang="fr-FR" sz="2400" i="1">
                        <a:latin typeface="Cambria Math" panose="02040503050406030204" pitchFamily="18" charset="0"/>
                      </a:rPr>
                      <m:t>∩</m:t>
                    </m:r>
                    <m:r>
                      <m:rPr>
                        <m:sty m:val="p"/>
                      </m:rPr>
                      <a:rPr lang="fr-FR" sz="2400">
                        <a:latin typeface="Cambria Math" panose="02040503050406030204" pitchFamily="18" charset="0"/>
                      </a:rPr>
                      <m:t>K</m:t>
                    </m:r>
                  </m:oMath>
                </a14:m>
                <a:r>
                  <a:rPr lang="ar-DZ" sz="2400" dirty="0">
                    <a:latin typeface="STC Bold" panose="01000500000000020006" pitchFamily="2" charset="-78"/>
                    <a:cs typeface="STC Bold" panose="01000500000000020006" pitchFamily="2" charset="-78"/>
                  </a:rPr>
                  <a:t> </a:t>
                </a:r>
              </a:p>
              <a:p>
                <a:pPr marL="342900" indent="-342900" algn="r" rtl="1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ar-DZ" sz="2400" dirty="0">
                    <a:latin typeface="STC Bold" panose="01000500000000020006" pitchFamily="2" charset="-78"/>
                    <a:cs typeface="STC Bold" panose="01000500000000020006" pitchFamily="2" charset="-78"/>
                  </a:rPr>
                  <a:t>ليكن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fr-FR" sz="2400" i="1">
                        <a:latin typeface="Cambria Math" panose="02040503050406030204" pitchFamily="18" charset="0"/>
                      </a:rPr>
                      <m:t>𝐻</m:t>
                    </m:r>
                    <m:r>
                      <a:rPr lang="fr-FR" sz="2400" i="1">
                        <a:latin typeface="Cambria Math" panose="02040503050406030204" pitchFamily="18" charset="0"/>
                      </a:rPr>
                      <m:t>∩</m:t>
                    </m:r>
                    <m:r>
                      <m:rPr>
                        <m:sty m:val="p"/>
                      </m:rPr>
                      <a:rPr lang="fr-FR" sz="2400">
                        <a:latin typeface="Cambria Math" panose="02040503050406030204" pitchFamily="18" charset="0"/>
                      </a:rPr>
                      <m:t>K</m:t>
                    </m:r>
                  </m:oMath>
                </a14:m>
                <a:r>
                  <a:rPr lang="ar-DZ" sz="2400" dirty="0">
                    <a:latin typeface="STC Bold" panose="01000500000000020006" pitchFamily="2" charset="-78"/>
                    <a:cs typeface="STC Bold" panose="01000500000000020006" pitchFamily="2" charset="-78"/>
                  </a:rPr>
                  <a:t> معناه</a:t>
                </a:r>
              </a:p>
              <a:p>
                <a:pPr indent="1344613" algn="r" rt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fr-FR" sz="2400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fr-FR" sz="2400" i="1">
                        <a:latin typeface="Cambria Math" panose="02040503050406030204" pitchFamily="18" charset="0"/>
                      </a:rPr>
                      <m:t>𝐻</m:t>
                    </m:r>
                    <m:r>
                      <a:rPr lang="fr-FR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ar-DZ" sz="2400" dirty="0">
                    <a:latin typeface="STC Bold" panose="01000500000000020006" pitchFamily="2" charset="-78"/>
                    <a:cs typeface="STC Bold" panose="01000500000000020006" pitchFamily="2" charset="-78"/>
                  </a:rPr>
                  <a:t>و</a:t>
                </a:r>
                <a14:m>
                  <m:oMath xmlns:m="http://schemas.openxmlformats.org/officeDocument/2006/math">
                    <m:r>
                      <a:rPr lang="ar-DZ" sz="2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fr-FR" sz="2400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fr-FR" sz="2400" i="1">
                        <a:latin typeface="Cambria Math" panose="02040503050406030204" pitchFamily="18" charset="0"/>
                      </a:rPr>
                      <m:t>𝐾</m:t>
                    </m:r>
                    <m:r>
                      <a:rPr lang="fr-FR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ar-DZ" sz="2400" dirty="0">
                  <a:latin typeface="STC Bold" panose="01000500000000020006" pitchFamily="2" charset="-78"/>
                  <a:cs typeface="STC Bold" panose="01000500000000020006" pitchFamily="2" charset="-78"/>
                </a:endParaRPr>
              </a:p>
              <a:p>
                <a:pPr algn="r" rtl="1">
                  <a:lnSpc>
                    <a:spcPct val="150000"/>
                  </a:lnSpc>
                </a:pPr>
                <a:r>
                  <a:rPr lang="ar-DZ" sz="2400" dirty="0">
                    <a:latin typeface="STC Bold" panose="01000500000000020006" pitchFamily="2" charset="-78"/>
                    <a:cs typeface="STC Bold" panose="01000500000000020006" pitchFamily="2" charset="-78"/>
                  </a:rPr>
                  <a:t>اذن                 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𝑥</m:t>
                    </m:r>
                    <m:sSup>
                      <m:sSupPr>
                        <m:ctrlPr>
                          <a:rPr lang="ar-DZ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ar-DZ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ar-DZ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fr-FR" sz="2400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fr-FR" sz="2400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ar-DZ" sz="2400" dirty="0">
                    <a:latin typeface="STC Bold" panose="01000500000000020006" pitchFamily="2" charset="-78"/>
                    <a:cs typeface="STC Bold" panose="01000500000000020006" pitchFamily="2" charset="-78"/>
                  </a:rPr>
                  <a:t>  و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𝑥</m:t>
                    </m:r>
                    <m:sSup>
                      <m:sSupPr>
                        <m:ctrlPr>
                          <a:rPr lang="ar-DZ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ar-DZ" sz="24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ar-DZ" sz="2400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fr-FR" sz="2400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fr-FR" sz="2400" dirty="0">
                    <a:latin typeface="STC Bold" panose="01000500000000020006" pitchFamily="2" charset="-78"/>
                    <a:cs typeface="STC Bold" panose="01000500000000020006" pitchFamily="2" charset="-78"/>
                  </a:rPr>
                  <a:t> </a:t>
                </a:r>
                <a:r>
                  <a:rPr lang="ar-DZ" sz="2400" dirty="0">
                    <a:latin typeface="STC Bold" panose="01000500000000020006" pitchFamily="2" charset="-78"/>
                    <a:cs typeface="STC Bold" panose="01000500000000020006" pitchFamily="2" charset="-78"/>
                  </a:rPr>
                  <a:t> </a:t>
                </a:r>
              </a:p>
              <a:p>
                <a:pPr algn="r" rtl="1">
                  <a:lnSpc>
                    <a:spcPct val="150000"/>
                  </a:lnSpc>
                </a:pPr>
                <a:r>
                  <a:rPr lang="ar-DZ" sz="2400" dirty="0">
                    <a:latin typeface="STC Bold" panose="01000500000000020006" pitchFamily="2" charset="-78"/>
                    <a:cs typeface="STC Bold" panose="01000500000000020006" pitchFamily="2" charset="-78"/>
                  </a:rPr>
                  <a:t>و منه.               </a:t>
                </a:r>
                <a14:m>
                  <m:oMath xmlns:m="http://schemas.openxmlformats.org/officeDocument/2006/math">
                    <m:r>
                      <a:rPr lang="ar-DZ" sz="2400" b="0" i="0" smtClean="0">
                        <a:latin typeface="Cambria Math" panose="02040503050406030204" pitchFamily="18" charset="0"/>
                      </a:rPr>
                      <m:t>   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𝑥</m:t>
                    </m:r>
                    <m:sSup>
                      <m:sSupPr>
                        <m:ctrlPr>
                          <a:rPr lang="ar-DZ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ar-DZ" sz="24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ar-DZ" sz="2400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fr-FR" sz="2400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fr-FR" sz="2400" i="1">
                        <a:latin typeface="Cambria Math" panose="02040503050406030204" pitchFamily="18" charset="0"/>
                      </a:rPr>
                      <m:t>𝐻</m:t>
                    </m:r>
                    <m:r>
                      <a:rPr lang="fr-FR" sz="2400" i="1">
                        <a:latin typeface="Cambria Math" panose="02040503050406030204" pitchFamily="18" charset="0"/>
                      </a:rPr>
                      <m:t>∩</m:t>
                    </m:r>
                    <m:r>
                      <m:rPr>
                        <m:sty m:val="p"/>
                      </m:rPr>
                      <a:rPr lang="fr-FR" sz="2400">
                        <a:latin typeface="Cambria Math" panose="02040503050406030204" pitchFamily="18" charset="0"/>
                      </a:rPr>
                      <m:t>K</m:t>
                    </m:r>
                  </m:oMath>
                </a14:m>
                <a:endParaRPr lang="ar-DZ" sz="2400" dirty="0">
                  <a:latin typeface="STC Bold" panose="01000500000000020006" pitchFamily="2" charset="-78"/>
                  <a:cs typeface="STC Bold" panose="01000500000000020006" pitchFamily="2" charset="-78"/>
                </a:endParaRPr>
              </a:p>
              <a:p>
                <a:pPr indent="806450" algn="r" rtl="1">
                  <a:lnSpc>
                    <a:spcPct val="150000"/>
                  </a:lnSpc>
                </a:pPr>
                <a:r>
                  <a:rPr lang="ar-DZ" sz="2400" dirty="0">
                    <a:latin typeface="STC Bold" panose="01000500000000020006" pitchFamily="2" charset="-78"/>
                    <a:cs typeface="STC Bold" panose="01000500000000020006" pitchFamily="2" charset="-78"/>
                  </a:rPr>
                  <a:t>من 1 و 2 :         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fr-FR" sz="2400" i="1">
                        <a:latin typeface="Cambria Math" panose="02040503050406030204" pitchFamily="18" charset="0"/>
                      </a:rPr>
                      <m:t>∩</m:t>
                    </m:r>
                    <m:r>
                      <m:rPr>
                        <m:sty m:val="p"/>
                      </m:rPr>
                      <a:rPr lang="fr-FR" sz="2400" b="0" i="0" smtClean="0">
                        <a:latin typeface="Cambria Math" panose="02040503050406030204" pitchFamily="18" charset="0"/>
                      </a:rPr>
                      <m:t>K</m:t>
                    </m:r>
                    <m:r>
                      <a:rPr lang="fr-FR" sz="2400" i="1">
                        <a:latin typeface="Cambria Math" panose="02040503050406030204" pitchFamily="18" charset="0"/>
                      </a:rPr>
                      <m:t>≤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endParaRPr lang="fr-FR" sz="2400" b="0" dirty="0">
                  <a:latin typeface="STC Bold" panose="01000500000000020006" pitchFamily="2" charset="-78"/>
                  <a:cs typeface="STC Bold" panose="01000500000000020006" pitchFamily="2" charset="-78"/>
                </a:endParaRPr>
              </a:p>
              <a:p>
                <a:pPr algn="r" rtl="1">
                  <a:lnSpc>
                    <a:spcPct val="150000"/>
                  </a:lnSpc>
                </a:pPr>
                <a:endParaRPr lang="fr-FR" sz="2400" dirty="0">
                  <a:latin typeface="STC Bold" panose="01000500000000020006" pitchFamily="2" charset="-78"/>
                  <a:cs typeface="STC Bold" panose="01000500000000020006" pitchFamily="2" charset="-78"/>
                </a:endParaRPr>
              </a:p>
            </p:txBody>
          </p:sp>
        </mc:Choice>
        <mc:Fallback xmlns="">
          <p:sp>
            <p:nvSpPr>
              <p:cNvPr id="2" name="ZoneTexte 1">
                <a:extLst>
                  <a:ext uri="{FF2B5EF4-FFF2-40B4-BE49-F238E27FC236}">
                    <a16:creationId xmlns:a16="http://schemas.microsoft.com/office/drawing/2014/main" id="{ADCFB0B1-110B-D95D-8843-688D77BA03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5954" y="659505"/>
                <a:ext cx="7876988" cy="5020349"/>
              </a:xfrm>
              <a:prstGeom prst="rect">
                <a:avLst/>
              </a:prstGeom>
              <a:blipFill>
                <a:blip r:embed="rId2"/>
                <a:stretch>
                  <a:fillRect r="-154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ZoneTexte 2">
            <a:extLst>
              <a:ext uri="{FF2B5EF4-FFF2-40B4-BE49-F238E27FC236}">
                <a16:creationId xmlns:a16="http://schemas.microsoft.com/office/drawing/2014/main" id="{06A470BE-26CC-7F12-7EC9-7AB6FDA43D6D}"/>
              </a:ext>
            </a:extLst>
          </p:cNvPr>
          <p:cNvSpPr txBox="1"/>
          <p:nvPr/>
        </p:nvSpPr>
        <p:spPr>
          <a:xfrm>
            <a:off x="5934634" y="77695"/>
            <a:ext cx="90005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DZ" sz="3600" dirty="0">
                <a:solidFill>
                  <a:srgbClr val="2E2BA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TC Bold" panose="01000500000000020006" pitchFamily="2" charset="-78"/>
                <a:cs typeface="STC Bold" panose="01000500000000020006" pitchFamily="2" charset="-78"/>
              </a:rPr>
              <a:t>امتحان القبة 2021</a:t>
            </a:r>
            <a:endParaRPr lang="fr-FR" sz="3600" dirty="0">
              <a:solidFill>
                <a:srgbClr val="2E2BA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TC Bold" panose="01000500000000020006" pitchFamily="2" charset="-78"/>
              <a:cs typeface="STC Bold" panose="01000500000000020006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4690028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E4907AE8-DA7C-4136-3038-FF5DB96F32BB}"/>
              </a:ext>
            </a:extLst>
          </p:cNvPr>
          <p:cNvSpPr txBox="1"/>
          <p:nvPr/>
        </p:nvSpPr>
        <p:spPr>
          <a:xfrm>
            <a:off x="1805616" y="1369870"/>
            <a:ext cx="9152586" cy="830997"/>
          </a:xfrm>
          <a:prstGeom prst="rect">
            <a:avLst/>
          </a:prstGeom>
          <a:noFill/>
          <a:ln w="38100">
            <a:solidFill>
              <a:srgbClr val="2E2BA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ar-DZ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TC Bold" panose="01000500000000020006" pitchFamily="2" charset="-78"/>
                <a:cs typeface="STC Bold" panose="01000500000000020006" pitchFamily="2" charset="-78"/>
              </a:rPr>
              <a:t>اذا كانت العلاقة انعكاسية و متعدية و ضد تناظرية نقول عنها انها علاقة ترتيب و نقول عن المجموعة المزودة بهاته العلاقة انها مجموعة مرتبة</a:t>
            </a:r>
            <a:endParaRPr lang="fr-FR" sz="2400" kern="1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TC Bold" panose="01000500000000020006" pitchFamily="2" charset="-78"/>
              <a:cs typeface="STC Bold" panose="01000500000000020006" pitchFamily="2" charset="-78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0E99E15C-EA77-AE93-412F-05D27CF56B22}"/>
              </a:ext>
            </a:extLst>
          </p:cNvPr>
          <p:cNvSpPr txBox="1"/>
          <p:nvPr/>
        </p:nvSpPr>
        <p:spPr>
          <a:xfrm>
            <a:off x="9795578" y="-97056"/>
            <a:ext cx="22449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r" rtl="1">
              <a:buFont typeface="+mj-lt"/>
              <a:buAutoNum type="arabicParenR"/>
            </a:pPr>
            <a:r>
              <a:rPr lang="ar-DZ" sz="3600" dirty="0">
                <a:solidFill>
                  <a:srgbClr val="2E2BA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TC Bold" panose="01000500000000020006" pitchFamily="2" charset="-78"/>
                <a:cs typeface="STC Bold" panose="01000500000000020006" pitchFamily="2" charset="-78"/>
              </a:rPr>
              <a:t>العلاقات </a:t>
            </a:r>
            <a:endParaRPr lang="fr-FR" sz="3600" kern="1200" dirty="0">
              <a:solidFill>
                <a:srgbClr val="2E2BA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TC Bold" panose="01000500000000020006" pitchFamily="2" charset="-78"/>
              <a:cs typeface="STC Bold" panose="01000500000000020006" pitchFamily="2" charset="-78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4505D36E-D343-ADA9-420D-1D91232B15EE}"/>
              </a:ext>
            </a:extLst>
          </p:cNvPr>
          <p:cNvSpPr txBox="1"/>
          <p:nvPr/>
        </p:nvSpPr>
        <p:spPr>
          <a:xfrm>
            <a:off x="1805616" y="2341548"/>
            <a:ext cx="9152586" cy="1569660"/>
          </a:xfrm>
          <a:prstGeom prst="rect">
            <a:avLst/>
          </a:prstGeom>
          <a:noFill/>
          <a:ln w="38100">
            <a:solidFill>
              <a:srgbClr val="2E2BA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ar-DZ" sz="2400" kern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TC Bold" panose="01000500000000020006" pitchFamily="2" charset="-78"/>
                <a:cs typeface="STC Bold" panose="01000500000000020006" pitchFamily="2" charset="-78"/>
              </a:rPr>
              <a:t>اذا كان لكل عنصرين من </a:t>
            </a:r>
            <a:r>
              <a:rPr lang="ar-DZ" sz="2400" kern="12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TC Bold" panose="01000500000000020006" pitchFamily="2" charset="-78"/>
                <a:cs typeface="STC Bold" panose="01000500000000020006" pitchFamily="2" charset="-78"/>
              </a:rPr>
              <a:t>المحموعة</a:t>
            </a:r>
            <a:r>
              <a:rPr lang="ar-DZ" sz="2400" kern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TC Bold" panose="01000500000000020006" pitchFamily="2" charset="-78"/>
                <a:cs typeface="STC Bold" panose="01000500000000020006" pitchFamily="2" charset="-78"/>
              </a:rPr>
              <a:t> علاقة نقول عن العلاقة انها علاقة ترتيب كلي و عن </a:t>
            </a:r>
            <a:r>
              <a:rPr lang="ar-DZ" sz="2400" kern="12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TC Bold" panose="01000500000000020006" pitchFamily="2" charset="-78"/>
                <a:cs typeface="STC Bold" panose="01000500000000020006" pitchFamily="2" charset="-78"/>
              </a:rPr>
              <a:t>المحموعة</a:t>
            </a:r>
            <a:r>
              <a:rPr lang="ar-DZ" sz="2400" kern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TC Bold" panose="01000500000000020006" pitchFamily="2" charset="-78"/>
                <a:cs typeface="STC Bold" panose="01000500000000020006" pitchFamily="2" charset="-78"/>
              </a:rPr>
              <a:t> انها مرتبة كليا و لكن اذا وجد على الأقل عنصران ليس بينهما علاقة فنقول ان العلاقة هي علاقة ترتيب جزئي و </a:t>
            </a:r>
            <a:r>
              <a:rPr lang="ar-DZ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TC Bold" panose="01000500000000020006" pitchFamily="2" charset="-78"/>
                <a:cs typeface="STC Bold" panose="01000500000000020006" pitchFamily="2" charset="-78"/>
              </a:rPr>
              <a:t>ع</a:t>
            </a:r>
            <a:r>
              <a:rPr lang="ar-DZ" sz="2400" kern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TC Bold" panose="01000500000000020006" pitchFamily="2" charset="-78"/>
                <a:cs typeface="STC Bold" panose="01000500000000020006" pitchFamily="2" charset="-78"/>
              </a:rPr>
              <a:t>ن المجموعة انها مرتبة جزئيا </a:t>
            </a:r>
            <a:endParaRPr lang="fr-FR" sz="2400" kern="1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TC Bold" panose="01000500000000020006" pitchFamily="2" charset="-78"/>
              <a:cs typeface="STC Bold" panose="01000500000000020006" pitchFamily="2" charset="-7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26767DD2-2074-19CC-DED8-89C468A9DC95}"/>
                  </a:ext>
                </a:extLst>
              </p:cNvPr>
              <p:cNvSpPr txBox="1"/>
              <p:nvPr/>
            </p:nvSpPr>
            <p:spPr>
              <a:xfrm>
                <a:off x="1227349" y="5373374"/>
                <a:ext cx="9292445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1"/>
                <a:r>
                  <a:rPr lang="ar-DZ" sz="2400" dirty="0">
                    <a:latin typeface="STC Bold" panose="01000500000000020006" pitchFamily="2" charset="-78"/>
                    <a:cs typeface="STC Bold" panose="01000500000000020006" pitchFamily="2" charset="-78"/>
                  </a:rPr>
                  <a:t>مثلا العلاقة يقسم هي علاقة ترتيب كلي في المجموعة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ar-DZ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ar-DZ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ar-DZ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ar-DZ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ar-DZ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ar-DZ" sz="2400" b="0" i="1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ar-DZ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ar-DZ" sz="2400" b="0" i="1" smtClean="0">
                            <a:latin typeface="Cambria Math" panose="02040503050406030204" pitchFamily="18" charset="0"/>
                          </a:rPr>
                          <m:t>8</m:t>
                        </m:r>
                      </m:e>
                    </m:d>
                    <m:r>
                      <a:rPr lang="ar-DZ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ar-DZ" sz="2400" kern="1200" dirty="0">
                    <a:solidFill>
                      <a:schemeClr val="tx1"/>
                    </a:solidFill>
                    <a:latin typeface="STC Bold" panose="01000500000000020006" pitchFamily="2" charset="-78"/>
                    <a:cs typeface="STC Bold" panose="01000500000000020006" pitchFamily="2" charset="-78"/>
                  </a:rPr>
                  <a:t>لكنها علاقة ترتيب جزئي في المجموعة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ar-DZ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ar-DZ" sz="2400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ar-DZ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ar-DZ" sz="240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ar-DZ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ar-DZ" sz="2400" i="1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ar-DZ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ar-DZ" sz="2400" b="0" i="1" smtClean="0">
                            <a:latin typeface="Cambria Math" panose="02040503050406030204" pitchFamily="18" charset="0"/>
                          </a:rPr>
                          <m:t>7</m:t>
                        </m:r>
                      </m:e>
                    </m:d>
                    <m:r>
                      <a:rPr lang="ar-DZ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ar-DZ" sz="2400" kern="1200" dirty="0">
                    <a:solidFill>
                      <a:schemeClr val="tx1"/>
                    </a:solidFill>
                    <a:latin typeface="STC Bold" panose="01000500000000020006" pitchFamily="2" charset="-78"/>
                    <a:cs typeface="STC Bold" panose="01000500000000020006" pitchFamily="2" charset="-78"/>
                  </a:rPr>
                  <a:t>لأن 7 و 2 اوليان فيما بينهما</a:t>
                </a:r>
                <a:endParaRPr lang="fr-FR" sz="2400" kern="1200" dirty="0">
                  <a:solidFill>
                    <a:schemeClr val="tx1"/>
                  </a:solidFill>
                  <a:latin typeface="STC Bold" panose="01000500000000020006" pitchFamily="2" charset="-78"/>
                  <a:cs typeface="STC Bold" panose="01000500000000020006" pitchFamily="2" charset="-78"/>
                </a:endParaRPr>
              </a:p>
            </p:txBody>
          </p:sp>
        </mc:Choice>
        <mc:Fallback xmlns="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26767DD2-2074-19CC-DED8-89C468A9DC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7349" y="5373374"/>
                <a:ext cx="9292445" cy="830997"/>
              </a:xfrm>
              <a:prstGeom prst="rect">
                <a:avLst/>
              </a:prstGeom>
              <a:blipFill>
                <a:blip r:embed="rId2"/>
                <a:stretch>
                  <a:fillRect t="-5839" b="-1532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6D82588D-23C3-1172-D3C0-4F726ADABF15}"/>
                  </a:ext>
                </a:extLst>
              </p:cNvPr>
              <p:cNvSpPr txBox="1"/>
              <p:nvPr/>
            </p:nvSpPr>
            <p:spPr>
              <a:xfrm>
                <a:off x="2085174" y="4178893"/>
                <a:ext cx="88328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14:m>
                  <m:oMath xmlns:m="http://schemas.openxmlformats.org/officeDocument/2006/math">
                    <m:r>
                      <a:rPr lang="fr-F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ℛ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∨ 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ℛ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                           </m:t>
                    </m:r>
                  </m:oMath>
                </a14:m>
                <a:r>
                  <a:rPr lang="ar-DZ" dirty="0"/>
                  <a:t>علاقة ترتيب كلي :</a:t>
                </a:r>
                <a:endParaRPr lang="fr-FR" dirty="0"/>
              </a:p>
            </p:txBody>
          </p:sp>
        </mc:Choice>
        <mc:Fallback xmlns="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6D82588D-23C3-1172-D3C0-4F726ADABF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5174" y="4178893"/>
                <a:ext cx="8832871" cy="369332"/>
              </a:xfrm>
              <a:prstGeom prst="rect">
                <a:avLst/>
              </a:prstGeom>
              <a:blipFill>
                <a:blip r:embed="rId3"/>
                <a:stretch>
                  <a:fillRect t="-11667" r="-552" b="-25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DBC37079-6C7A-B1F0-E4CC-780DD956F900}"/>
                  </a:ext>
                </a:extLst>
              </p:cNvPr>
              <p:cNvSpPr txBox="1"/>
              <p:nvPr/>
            </p:nvSpPr>
            <p:spPr>
              <a:xfrm>
                <a:off x="2085174" y="4631244"/>
                <a:ext cx="88328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∃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ℛ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∧ 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ℛ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                       </m:t>
                    </m:r>
                  </m:oMath>
                </a14:m>
                <a:r>
                  <a:rPr lang="ar-DZ" dirty="0"/>
                  <a:t>علاقة ترتيب جزئي  :</a:t>
                </a:r>
                <a:endParaRPr lang="fr-FR" dirty="0"/>
              </a:p>
            </p:txBody>
          </p:sp>
        </mc:Choice>
        <mc:Fallback xmlns="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DBC37079-6C7A-B1F0-E4CC-780DD956F9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5174" y="4631244"/>
                <a:ext cx="8832871" cy="369332"/>
              </a:xfrm>
              <a:prstGeom prst="rect">
                <a:avLst/>
              </a:prstGeom>
              <a:blipFill>
                <a:blip r:embed="rId4"/>
                <a:stretch>
                  <a:fillRect t="-11667" r="-552" b="-25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Encre 8">
                <a:extLst>
                  <a:ext uri="{FF2B5EF4-FFF2-40B4-BE49-F238E27FC236}">
                    <a16:creationId xmlns:a16="http://schemas.microsoft.com/office/drawing/2014/main" id="{016D9359-D529-2961-DED9-8FD14352ACB4}"/>
                  </a:ext>
                </a:extLst>
              </p14:cNvPr>
              <p14:cNvContentPartPr/>
              <p14:nvPr/>
            </p14:nvContentPartPr>
            <p14:xfrm>
              <a:off x="6894339" y="4657314"/>
              <a:ext cx="149760" cy="280440"/>
            </p14:xfrm>
          </p:contentPart>
        </mc:Choice>
        <mc:Fallback xmlns="">
          <p:pic>
            <p:nvPicPr>
              <p:cNvPr id="9" name="Encre 8">
                <a:extLst>
                  <a:ext uri="{FF2B5EF4-FFF2-40B4-BE49-F238E27FC236}">
                    <a16:creationId xmlns:a16="http://schemas.microsoft.com/office/drawing/2014/main" id="{016D9359-D529-2961-DED9-8FD14352ACB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888219" y="4651194"/>
                <a:ext cx="162000" cy="29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0" name="Encre 9">
                <a:extLst>
                  <a:ext uri="{FF2B5EF4-FFF2-40B4-BE49-F238E27FC236}">
                    <a16:creationId xmlns:a16="http://schemas.microsoft.com/office/drawing/2014/main" id="{0C6EAE5A-1E57-5883-68C3-581EAAC55E9B}"/>
                  </a:ext>
                </a:extLst>
              </p14:cNvPr>
              <p14:cNvContentPartPr/>
              <p14:nvPr/>
            </p14:nvContentPartPr>
            <p14:xfrm>
              <a:off x="7657179" y="4688994"/>
              <a:ext cx="156960" cy="237240"/>
            </p14:xfrm>
          </p:contentPart>
        </mc:Choice>
        <mc:Fallback xmlns="">
          <p:pic>
            <p:nvPicPr>
              <p:cNvPr id="10" name="Encre 9">
                <a:extLst>
                  <a:ext uri="{FF2B5EF4-FFF2-40B4-BE49-F238E27FC236}">
                    <a16:creationId xmlns:a16="http://schemas.microsoft.com/office/drawing/2014/main" id="{0C6EAE5A-1E57-5883-68C3-581EAAC55E9B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651059" y="4682874"/>
                <a:ext cx="169200" cy="24948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ZoneTexte 11">
            <a:extLst>
              <a:ext uri="{FF2B5EF4-FFF2-40B4-BE49-F238E27FC236}">
                <a16:creationId xmlns:a16="http://schemas.microsoft.com/office/drawing/2014/main" id="{3AD9BE98-EA9D-3835-017D-EED2F55BEE50}"/>
              </a:ext>
            </a:extLst>
          </p:cNvPr>
          <p:cNvSpPr txBox="1"/>
          <p:nvPr/>
        </p:nvSpPr>
        <p:spPr>
          <a:xfrm>
            <a:off x="9511048" y="493794"/>
            <a:ext cx="26809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r-DZ" sz="3600" dirty="0">
                <a:solidFill>
                  <a:srgbClr val="2E2BA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TC Bold" panose="01000500000000020006" pitchFamily="2" charset="-78"/>
                <a:cs typeface="STC Bold" panose="01000500000000020006" pitchFamily="2" charset="-78"/>
              </a:rPr>
              <a:t>علاقة الترتيب </a:t>
            </a:r>
            <a:endParaRPr lang="fr-FR" sz="3600" dirty="0">
              <a:solidFill>
                <a:srgbClr val="2E2BA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58140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5" grpId="0"/>
      <p:bldP spid="6" grpId="0"/>
      <p:bldP spid="7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CB13915E-E7E6-046A-1C17-D9E95371AB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3201" y="1328632"/>
            <a:ext cx="7468094" cy="4307180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A77112C4-FCCF-849D-A3E1-FAA886F67BC9}"/>
              </a:ext>
            </a:extLst>
          </p:cNvPr>
          <p:cNvSpPr txBox="1"/>
          <p:nvPr/>
        </p:nvSpPr>
        <p:spPr>
          <a:xfrm>
            <a:off x="5934634" y="77695"/>
            <a:ext cx="90005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DZ" sz="3600" dirty="0">
                <a:solidFill>
                  <a:srgbClr val="2E2BA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TC Bold" panose="01000500000000020006" pitchFamily="2" charset="-78"/>
                <a:cs typeface="STC Bold" panose="01000500000000020006" pitchFamily="2" charset="-78"/>
              </a:rPr>
              <a:t>امتحان القبة 2021</a:t>
            </a:r>
            <a:endParaRPr lang="fr-FR" sz="3600" dirty="0">
              <a:solidFill>
                <a:srgbClr val="2E2BA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TC Bold" panose="01000500000000020006" pitchFamily="2" charset="-78"/>
              <a:cs typeface="STC Bold" panose="01000500000000020006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42156310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ZoneTexte 1">
                <a:extLst>
                  <a:ext uri="{FF2B5EF4-FFF2-40B4-BE49-F238E27FC236}">
                    <a16:creationId xmlns:a16="http://schemas.microsoft.com/office/drawing/2014/main" id="{AE6BE494-82B8-C51F-C377-8A54B7D41E5B}"/>
                  </a:ext>
                </a:extLst>
              </p:cNvPr>
              <p:cNvSpPr txBox="1"/>
              <p:nvPr/>
            </p:nvSpPr>
            <p:spPr>
              <a:xfrm>
                <a:off x="1111623" y="723153"/>
                <a:ext cx="10811435" cy="40277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>
                  <a:lnSpc>
                    <a:spcPct val="150000"/>
                  </a:lnSpc>
                </a:pPr>
                <a:r>
                  <a:rPr lang="ar-DZ" sz="2400" dirty="0">
                    <a:solidFill>
                      <a:srgbClr val="2E2BA5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TC Bold" panose="01000500000000020006" pitchFamily="2" charset="-78"/>
                    <a:cs typeface="STC Bold" panose="01000500000000020006" pitchFamily="2" charset="-78"/>
                  </a:rPr>
                  <a:t>التمرين الثاني</a:t>
                </a:r>
              </a:p>
              <a:p>
                <a:pPr algn="r" rtl="1">
                  <a:lnSpc>
                    <a:spcPct val="150000"/>
                  </a:lnSpc>
                </a:pPr>
                <a:r>
                  <a:rPr lang="ar-DZ" dirty="0">
                    <a:latin typeface="STC Bold" panose="01000500000000020006" pitchFamily="2" charset="-78"/>
                    <a:cs typeface="STC Bold" panose="01000500000000020006" pitchFamily="2" charset="-78"/>
                  </a:rPr>
                  <a:t>نبين ان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  <a:cs typeface="+mj-cs"/>
                      </a:rPr>
                      <m:t>𝑎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+mj-cs"/>
                      </a:rPr>
                      <m:t>ℤ</m:t>
                    </m:r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+mj-cs"/>
                      </a:rPr>
                      <m:t>∩</m:t>
                    </m:r>
                    <m:r>
                      <m:rPr>
                        <m:sty m:val="p"/>
                      </m:rPr>
                      <a:rPr lang="fr-FR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+mj-cs"/>
                      </a:rPr>
                      <m:t>b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+mj-cs"/>
                      </a:rPr>
                      <m:t>ℤ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+mj-cs"/>
                      </a:rPr>
                      <m:t>=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+mj-cs"/>
                      </a:rPr>
                      <m:t>𝑚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+mj-cs"/>
                      </a:rPr>
                      <m:t>ℤ</m:t>
                    </m:r>
                  </m:oMath>
                </a14:m>
                <a:r>
                  <a:rPr lang="ar-DZ" dirty="0">
                    <a:latin typeface="STC Bold" panose="01000500000000020006" pitchFamily="2" charset="-78"/>
                    <a:cs typeface="STC Bold" panose="01000500000000020006" pitchFamily="2" charset="-78"/>
                  </a:rPr>
                  <a:t>:</a:t>
                </a:r>
              </a:p>
              <a:p>
                <a:pPr marL="342900" indent="-342900" algn="r" rtl="1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ar-DZ" dirty="0">
                    <a:latin typeface="STC Bold" panose="01000500000000020006" pitchFamily="2" charset="-78"/>
                    <a:cs typeface="STC Bold" panose="01000500000000020006" pitchFamily="2" charset="-78"/>
                  </a:rPr>
                  <a:t>ليكن </a:t>
                </a:r>
                <a14:m>
                  <m:oMath xmlns:m="http://schemas.openxmlformats.org/officeDocument/2006/math">
                    <m:r>
                      <a:rPr lang="fr-FR" b="0" i="0" smtClean="0">
                        <a:latin typeface="Cambria Math" panose="02040503050406030204" pitchFamily="18" charset="0"/>
                        <a:cs typeface="+mj-cs"/>
                      </a:rPr>
                      <m:t> </m:t>
                    </m:r>
                    <m:r>
                      <a:rPr lang="fr-FR" b="0" i="1" smtClean="0">
                        <a:latin typeface="Cambria Math" panose="02040503050406030204" pitchFamily="18" charset="0"/>
                        <a:cs typeface="+mj-cs"/>
                      </a:rPr>
                      <m:t>𝑥</m:t>
                    </m:r>
                    <m:r>
                      <a:rPr lang="fr-FR" b="0" i="1" smtClean="0">
                        <a:latin typeface="Cambria Math" panose="02040503050406030204" pitchFamily="18" charset="0"/>
                        <a:cs typeface="+mj-cs"/>
                      </a:rPr>
                      <m:t>∈</m:t>
                    </m:r>
                    <m:r>
                      <a:rPr lang="fr-FR" b="0" i="1" smtClean="0">
                        <a:latin typeface="Cambria Math" panose="02040503050406030204" pitchFamily="18" charset="0"/>
                        <a:cs typeface="+mj-cs"/>
                      </a:rPr>
                      <m:t>𝑎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+mj-cs"/>
                      </a:rPr>
                      <m:t>ℤ</m:t>
                    </m:r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+mj-cs"/>
                      </a:rPr>
                      <m:t>∩</m:t>
                    </m:r>
                    <m:r>
                      <m:rPr>
                        <m:sty m:val="p"/>
                      </m:rPr>
                      <a:rPr lang="fr-FR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+mj-cs"/>
                      </a:rPr>
                      <m:t>b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+mj-cs"/>
                      </a:rPr>
                      <m:t>ℤ</m:t>
                    </m:r>
                  </m:oMath>
                </a14:m>
                <a:r>
                  <a:rPr lang="ar-DZ" dirty="0">
                    <a:latin typeface="STC Bold" panose="01000500000000020006" pitchFamily="2" charset="-78"/>
                    <a:cs typeface="STC Bold" panose="01000500000000020006" pitchFamily="2" charset="-78"/>
                  </a:rPr>
                  <a:t>لدينا:</a:t>
                </a:r>
              </a:p>
              <a:p>
                <a:pPr algn="r" rtl="1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  <a:cs typeface="+mj-cs"/>
                        </a:rPr>
                        <m:t>𝑥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cs typeface="+mj-cs"/>
                        </a:rPr>
                        <m:t>∈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cs typeface="+mj-cs"/>
                        </a:rPr>
                        <m:t>𝑎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j-cs"/>
                        </a:rPr>
                        <m:t>ℤ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j-cs"/>
                        </a:rPr>
                        <m:t>   </m:t>
                      </m:r>
                      <m:r>
                        <a:rPr lang="ar-DZ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j-cs"/>
                        </a:rPr>
                        <m:t>و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j-cs"/>
                        </a:rPr>
                        <m:t>  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j-cs"/>
                        </a:rPr>
                        <m:t>𝑥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j-cs"/>
                        </a:rPr>
                        <m:t>∈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j-cs"/>
                        </a:rPr>
                        <m:t>𝑏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j-cs"/>
                        </a:rPr>
                        <m:t>ℤ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j-cs"/>
                        </a:rPr>
                        <m:t>  </m:t>
                      </m:r>
                    </m:oMath>
                  </m:oMathPara>
                </a14:m>
                <a:endParaRPr lang="fr-FR" dirty="0">
                  <a:latin typeface="STC Bold" panose="01000500000000020006" pitchFamily="2" charset="-78"/>
                  <a:cs typeface="STC Bold" panose="01000500000000020006" pitchFamily="2" charset="-78"/>
                </a:endParaRPr>
              </a:p>
              <a:p>
                <a:pPr algn="r" rtl="1">
                  <a:lnSpc>
                    <a:spcPct val="150000"/>
                  </a:lnSpc>
                </a:pPr>
                <a:r>
                  <a:rPr lang="ar-DZ" dirty="0">
                    <a:latin typeface="STC Bold" panose="01000500000000020006" pitchFamily="2" charset="-78"/>
                    <a:cs typeface="STC Bold" panose="01000500000000020006" pitchFamily="2" charset="-78"/>
                  </a:rPr>
                  <a:t>معناه </a:t>
                </a:r>
                <a:r>
                  <a:rPr lang="fr-FR" dirty="0">
                    <a:latin typeface="STC Bold" panose="01000500000000020006" pitchFamily="2" charset="-78"/>
                    <a:cs typeface="STC Bold" panose="01000500000000020006" pitchFamily="2" charset="-78"/>
                  </a:rPr>
                  <a:t>x </a:t>
                </a:r>
                <a:r>
                  <a:rPr lang="ar-DZ" dirty="0">
                    <a:latin typeface="STC Bold" panose="01000500000000020006" pitchFamily="2" charset="-78"/>
                    <a:cs typeface="STC Bold" panose="01000500000000020006" pitchFamily="2" charset="-78"/>
                  </a:rPr>
                  <a:t>مضاعف مشترك ل </a:t>
                </a:r>
                <a:r>
                  <a:rPr lang="fr-FR" dirty="0">
                    <a:latin typeface="STC Bold" panose="01000500000000020006" pitchFamily="2" charset="-78"/>
                    <a:cs typeface="STC Bold" panose="01000500000000020006" pitchFamily="2" charset="-78"/>
                  </a:rPr>
                  <a:t>a </a:t>
                </a:r>
                <a:r>
                  <a:rPr lang="ar-DZ" dirty="0">
                    <a:latin typeface="STC Bold" panose="01000500000000020006" pitchFamily="2" charset="-78"/>
                    <a:cs typeface="STC Bold" panose="01000500000000020006" pitchFamily="2" charset="-78"/>
                  </a:rPr>
                  <a:t> و</a:t>
                </a:r>
                <a:r>
                  <a:rPr lang="fr-FR" dirty="0">
                    <a:latin typeface="STC Bold" panose="01000500000000020006" pitchFamily="2" charset="-78"/>
                    <a:cs typeface="STC Bold" panose="01000500000000020006" pitchFamily="2" charset="-78"/>
                  </a:rPr>
                  <a:t> b</a:t>
                </a:r>
                <a:r>
                  <a:rPr lang="ar-DZ" dirty="0">
                    <a:latin typeface="STC Bold" panose="01000500000000020006" pitchFamily="2" charset="-78"/>
                    <a:cs typeface="STC Bold" panose="01000500000000020006" pitchFamily="2" charset="-78"/>
                  </a:rPr>
                  <a:t> وبما ان </a:t>
                </a:r>
                <a:r>
                  <a:rPr lang="fr-FR" dirty="0">
                    <a:latin typeface="STC Bold" panose="01000500000000020006" pitchFamily="2" charset="-78"/>
                    <a:cs typeface="STC Bold" panose="01000500000000020006" pitchFamily="2" charset="-78"/>
                  </a:rPr>
                  <a:t>m</a:t>
                </a:r>
                <a:r>
                  <a:rPr lang="ar-DZ" dirty="0">
                    <a:latin typeface="STC Bold" panose="01000500000000020006" pitchFamily="2" charset="-78"/>
                    <a:cs typeface="STC Bold" panose="01000500000000020006" pitchFamily="2" charset="-78"/>
                  </a:rPr>
                  <a:t> اصغر مضاعف لهما فان </a:t>
                </a:r>
                <a:r>
                  <a:rPr lang="fr-FR" dirty="0">
                    <a:latin typeface="STC Bold" panose="01000500000000020006" pitchFamily="2" charset="-78"/>
                    <a:cs typeface="STC Bold" panose="01000500000000020006" pitchFamily="2" charset="-78"/>
                  </a:rPr>
                  <a:t>x</a:t>
                </a:r>
                <a:r>
                  <a:rPr lang="ar-DZ" dirty="0">
                    <a:latin typeface="STC Bold" panose="01000500000000020006" pitchFamily="2" charset="-78"/>
                    <a:cs typeface="STC Bold" panose="01000500000000020006" pitchFamily="2" charset="-78"/>
                  </a:rPr>
                  <a:t> مضاعف ل </a:t>
                </a:r>
                <a:r>
                  <a:rPr lang="fr-FR" dirty="0">
                    <a:latin typeface="STC Bold" panose="01000500000000020006" pitchFamily="2" charset="-78"/>
                    <a:cs typeface="STC Bold" panose="01000500000000020006" pitchFamily="2" charset="-78"/>
                  </a:rPr>
                  <a:t>m </a:t>
                </a:r>
                <a:r>
                  <a:rPr lang="ar-DZ" dirty="0">
                    <a:latin typeface="STC Bold" panose="01000500000000020006" pitchFamily="2" charset="-78"/>
                    <a:cs typeface="STC Bold" panose="01000500000000020006" pitchFamily="2" charset="-78"/>
                  </a:rPr>
                  <a:t> اذن </a:t>
                </a:r>
              </a:p>
              <a:p>
                <a:pPr algn="r" rtl="1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+mj-cs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+mj-cs"/>
                        </a:rPr>
                        <m:t>∈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+mj-cs"/>
                        </a:rPr>
                        <m:t>𝑚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j-cs"/>
                        </a:rPr>
                        <m:t>ℤ</m:t>
                      </m:r>
                    </m:oMath>
                  </m:oMathPara>
                </a14:m>
                <a:endParaRPr lang="en-US" b="0" dirty="0">
                  <a:latin typeface="STC Bold" panose="01000500000000020006" pitchFamily="2" charset="-78"/>
                  <a:ea typeface="Cambria Math" panose="02040503050406030204" pitchFamily="18" charset="0"/>
                  <a:cs typeface="STC Bold" panose="01000500000000020006" pitchFamily="2" charset="-78"/>
                </a:endParaRPr>
              </a:p>
              <a:p>
                <a:pPr marL="342900" indent="-342900" algn="r" rtl="1">
                  <a:lnSpc>
                    <a:spcPct val="150000"/>
                  </a:lnSpc>
                  <a:buFont typeface="+mj-lt"/>
                  <a:buAutoNum type="arabicPeriod" startAt="2"/>
                </a:pPr>
                <a:r>
                  <a:rPr lang="ar-DZ" dirty="0">
                    <a:latin typeface="STC Bold" panose="01000500000000020006" pitchFamily="2" charset="-78"/>
                    <a:cs typeface="STC Bold" panose="01000500000000020006" pitchFamily="2" charset="-78"/>
                  </a:rPr>
                  <a:t>ليكن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  <a:cs typeface="+mj-cs"/>
                      </a:rPr>
                      <m:t>𝑥</m:t>
                    </m:r>
                    <m:r>
                      <a:rPr lang="fr-FR" b="0" i="1" smtClean="0">
                        <a:latin typeface="Cambria Math" panose="02040503050406030204" pitchFamily="18" charset="0"/>
                        <a:cs typeface="+mj-cs"/>
                      </a:rPr>
                      <m:t>∈</m:t>
                    </m:r>
                    <m:r>
                      <a:rPr lang="fr-FR" b="0" i="1" smtClean="0">
                        <a:latin typeface="Cambria Math" panose="02040503050406030204" pitchFamily="18" charset="0"/>
                        <a:cs typeface="+mj-cs"/>
                      </a:rPr>
                      <m:t>𝑚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+mj-cs"/>
                      </a:rPr>
                      <m:t>ℤ</m:t>
                    </m:r>
                  </m:oMath>
                </a14:m>
                <a:r>
                  <a:rPr lang="ar-DZ" b="0" dirty="0">
                    <a:latin typeface="STC Bold" panose="01000500000000020006" pitchFamily="2" charset="-78"/>
                    <a:ea typeface="Cambria Math" panose="02040503050406030204" pitchFamily="18" charset="0"/>
                    <a:cs typeface="STC Bold" panose="01000500000000020006" pitchFamily="2" charset="-78"/>
                  </a:rPr>
                  <a:t> بما ان </a:t>
                </a:r>
                <a:r>
                  <a:rPr lang="fr-FR" b="0" dirty="0">
                    <a:latin typeface="STC Bold" panose="01000500000000020006" pitchFamily="2" charset="-78"/>
                    <a:ea typeface="Cambria Math" panose="02040503050406030204" pitchFamily="18" charset="0"/>
                    <a:cs typeface="STC Bold" panose="01000500000000020006" pitchFamily="2" charset="-78"/>
                  </a:rPr>
                  <a:t>a/m </a:t>
                </a:r>
                <a:r>
                  <a:rPr lang="ar-DZ" dirty="0">
                    <a:latin typeface="STC Bold" panose="01000500000000020006" pitchFamily="2" charset="-78"/>
                    <a:ea typeface="Cambria Math" panose="02040503050406030204" pitchFamily="18" charset="0"/>
                    <a:cs typeface="STC Bold" panose="01000500000000020006" pitchFamily="2" charset="-78"/>
                  </a:rPr>
                  <a:t> و </a:t>
                </a:r>
                <a:r>
                  <a:rPr lang="en-US" dirty="0">
                    <a:latin typeface="STC Bold" panose="01000500000000020006" pitchFamily="2" charset="-78"/>
                    <a:ea typeface="Cambria Math" panose="02040503050406030204" pitchFamily="18" charset="0"/>
                    <a:cs typeface="STC Bold" panose="01000500000000020006" pitchFamily="2" charset="-78"/>
                  </a:rPr>
                  <a:t>b/m</a:t>
                </a:r>
                <a:r>
                  <a:rPr lang="ar-DZ" dirty="0">
                    <a:latin typeface="STC Bold" panose="01000500000000020006" pitchFamily="2" charset="-78"/>
                    <a:ea typeface="Cambria Math" panose="02040503050406030204" pitchFamily="18" charset="0"/>
                    <a:cs typeface="STC Bold" panose="01000500000000020006" pitchFamily="2" charset="-78"/>
                  </a:rPr>
                  <a:t> فان </a:t>
                </a:r>
                <a:r>
                  <a:rPr lang="fr-FR" dirty="0">
                    <a:latin typeface="STC Bold" panose="01000500000000020006" pitchFamily="2" charset="-78"/>
                    <a:ea typeface="Cambria Math" panose="02040503050406030204" pitchFamily="18" charset="0"/>
                    <a:cs typeface="STC Bold" panose="01000500000000020006" pitchFamily="2" charset="-78"/>
                  </a:rPr>
                  <a:t>a/x </a:t>
                </a:r>
                <a:r>
                  <a:rPr lang="ar-DZ" dirty="0">
                    <a:latin typeface="STC Bold" panose="01000500000000020006" pitchFamily="2" charset="-78"/>
                    <a:ea typeface="Cambria Math" panose="02040503050406030204" pitchFamily="18" charset="0"/>
                    <a:cs typeface="STC Bold" panose="01000500000000020006" pitchFamily="2" charset="-78"/>
                  </a:rPr>
                  <a:t> و </a:t>
                </a:r>
                <a:r>
                  <a:rPr lang="en-US" dirty="0">
                    <a:latin typeface="STC Bold" panose="01000500000000020006" pitchFamily="2" charset="-78"/>
                    <a:ea typeface="Cambria Math" panose="02040503050406030204" pitchFamily="18" charset="0"/>
                    <a:cs typeface="STC Bold" panose="01000500000000020006" pitchFamily="2" charset="-78"/>
                  </a:rPr>
                  <a:t>b/x</a:t>
                </a:r>
                <a:r>
                  <a:rPr lang="ar-DZ" dirty="0">
                    <a:latin typeface="STC Bold" panose="01000500000000020006" pitchFamily="2" charset="-78"/>
                    <a:ea typeface="Cambria Math" panose="02040503050406030204" pitchFamily="18" charset="0"/>
                    <a:cs typeface="STC Bold" panose="01000500000000020006" pitchFamily="2" charset="-78"/>
                  </a:rPr>
                  <a:t> اذن </a:t>
                </a:r>
                <a14:m>
                  <m:oMath xmlns:m="http://schemas.openxmlformats.org/officeDocument/2006/math">
                    <m:r>
                      <a:rPr lang="fr-FR" i="1">
                        <a:latin typeface="Cambria Math" panose="02040503050406030204" pitchFamily="18" charset="0"/>
                        <a:cs typeface="+mj-cs"/>
                      </a:rPr>
                      <m:t>𝑥</m:t>
                    </m:r>
                    <m:r>
                      <a:rPr lang="fr-FR" i="1">
                        <a:latin typeface="Cambria Math" panose="02040503050406030204" pitchFamily="18" charset="0"/>
                        <a:cs typeface="+mj-cs"/>
                      </a:rPr>
                      <m:t>∈</m:t>
                    </m:r>
                    <m:r>
                      <a:rPr lang="fr-FR" i="1">
                        <a:latin typeface="Cambria Math" panose="02040503050406030204" pitchFamily="18" charset="0"/>
                        <a:cs typeface="+mj-cs"/>
                      </a:rPr>
                      <m:t>𝑎</m:t>
                    </m:r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+mj-cs"/>
                      </a:rPr>
                      <m:t>ℤ</m:t>
                    </m:r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+mj-cs"/>
                      </a:rPr>
                      <m:t>   </m:t>
                    </m:r>
                    <m:r>
                      <a:rPr lang="ar-DZ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+mj-cs"/>
                      </a:rPr>
                      <m:t>و</m:t>
                    </m:r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+mj-cs"/>
                      </a:rPr>
                      <m:t>   </m:t>
                    </m:r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+mj-cs"/>
                      </a:rPr>
                      <m:t>𝑥</m:t>
                    </m:r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+mj-cs"/>
                      </a:rPr>
                      <m:t>∈</m:t>
                    </m:r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+mj-cs"/>
                      </a:rPr>
                      <m:t>𝑏</m:t>
                    </m:r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+mj-cs"/>
                      </a:rPr>
                      <m:t>ℤ</m:t>
                    </m:r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+mj-cs"/>
                      </a:rPr>
                      <m:t>  </m:t>
                    </m:r>
                  </m:oMath>
                </a14:m>
                <a:r>
                  <a:rPr lang="ar-DZ" dirty="0">
                    <a:latin typeface="STC Bold" panose="01000500000000020006" pitchFamily="2" charset="-78"/>
                    <a:cs typeface="STC Bold" panose="01000500000000020006" pitchFamily="2" charset="-78"/>
                  </a:rPr>
                  <a:t> ومنه </a:t>
                </a:r>
                <a14:m>
                  <m:oMath xmlns:m="http://schemas.openxmlformats.org/officeDocument/2006/math">
                    <m:r>
                      <a:rPr lang="fr-FR" i="1">
                        <a:latin typeface="Cambria Math" panose="02040503050406030204" pitchFamily="18" charset="0"/>
                        <a:cs typeface="+mj-cs"/>
                      </a:rPr>
                      <m:t>𝑥</m:t>
                    </m:r>
                    <m:r>
                      <a:rPr lang="fr-FR" i="1">
                        <a:latin typeface="Cambria Math" panose="02040503050406030204" pitchFamily="18" charset="0"/>
                        <a:cs typeface="+mj-cs"/>
                      </a:rPr>
                      <m:t>∈</m:t>
                    </m:r>
                    <m:r>
                      <a:rPr lang="fr-FR" i="1">
                        <a:latin typeface="Cambria Math" panose="02040503050406030204" pitchFamily="18" charset="0"/>
                        <a:cs typeface="+mj-cs"/>
                      </a:rPr>
                      <m:t>𝑎</m:t>
                    </m:r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+mj-cs"/>
                      </a:rPr>
                      <m:t>ℤ</m:t>
                    </m:r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+mj-cs"/>
                      </a:rPr>
                      <m:t>∩</m:t>
                    </m:r>
                    <m:r>
                      <m:rPr>
                        <m:sty m:val="p"/>
                      </m:rPr>
                      <a:rPr lang="fr-FR">
                        <a:latin typeface="Cambria Math" panose="02040503050406030204" pitchFamily="18" charset="0"/>
                        <a:ea typeface="Cambria Math" panose="02040503050406030204" pitchFamily="18" charset="0"/>
                        <a:cs typeface="+mj-cs"/>
                      </a:rPr>
                      <m:t>b</m:t>
                    </m:r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+mj-cs"/>
                      </a:rPr>
                      <m:t>ℤ</m:t>
                    </m:r>
                  </m:oMath>
                </a14:m>
                <a:endParaRPr lang="ar-DZ" dirty="0">
                  <a:latin typeface="STC Bold" panose="01000500000000020006" pitchFamily="2" charset="-78"/>
                  <a:cs typeface="STC Bold" panose="01000500000000020006" pitchFamily="2" charset="-78"/>
                </a:endParaRPr>
              </a:p>
              <a:p>
                <a:pPr marL="342900" indent="-342900" algn="r" rtl="1">
                  <a:lnSpc>
                    <a:spcPct val="150000"/>
                  </a:lnSpc>
                  <a:buFont typeface="+mj-lt"/>
                  <a:buAutoNum type="arabicPeriod" startAt="2"/>
                </a:pPr>
                <a:endParaRPr lang="ar-DZ" dirty="0">
                  <a:latin typeface="STC Bold" panose="01000500000000020006" pitchFamily="2" charset="-78"/>
                  <a:cs typeface="STC Bold" panose="01000500000000020006" pitchFamily="2" charset="-78"/>
                </a:endParaRPr>
              </a:p>
              <a:p>
                <a:pPr algn="r" rtl="1">
                  <a:lnSpc>
                    <a:spcPct val="150000"/>
                  </a:lnSpc>
                </a:pPr>
                <a:r>
                  <a:rPr lang="ar-DZ" dirty="0">
                    <a:latin typeface="STC Bold" panose="01000500000000020006" pitchFamily="2" charset="-78"/>
                    <a:cs typeface="STC Bold" panose="01000500000000020006" pitchFamily="2" charset="-78"/>
                  </a:rPr>
                  <a:t>من 1 و 2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  <a:cs typeface="+mj-cs"/>
                      </a:rPr>
                      <m:t>𝑎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+mj-cs"/>
                      </a:rPr>
                      <m:t>ℤ</m:t>
                    </m:r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+mj-cs"/>
                      </a:rPr>
                      <m:t>∩</m:t>
                    </m:r>
                    <m:r>
                      <m:rPr>
                        <m:sty m:val="p"/>
                      </m:rPr>
                      <a:rPr lang="fr-FR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+mj-cs"/>
                      </a:rPr>
                      <m:t>b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+mj-cs"/>
                      </a:rPr>
                      <m:t>ℤ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+mj-cs"/>
                      </a:rPr>
                      <m:t>=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+mj-cs"/>
                      </a:rPr>
                      <m:t>𝑚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+mj-cs"/>
                      </a:rPr>
                      <m:t>ℤ</m:t>
                    </m:r>
                  </m:oMath>
                </a14:m>
                <a:endParaRPr lang="fr-FR" dirty="0">
                  <a:latin typeface="STC Bold" panose="01000500000000020006" pitchFamily="2" charset="-78"/>
                  <a:cs typeface="STC Bold" panose="01000500000000020006" pitchFamily="2" charset="-78"/>
                </a:endParaRPr>
              </a:p>
            </p:txBody>
          </p:sp>
        </mc:Choice>
        <mc:Fallback xmlns="">
          <p:sp>
            <p:nvSpPr>
              <p:cNvPr id="2" name="ZoneTexte 1">
                <a:extLst>
                  <a:ext uri="{FF2B5EF4-FFF2-40B4-BE49-F238E27FC236}">
                    <a16:creationId xmlns:a16="http://schemas.microsoft.com/office/drawing/2014/main" id="{AE6BE494-82B8-C51F-C377-8A54B7D41E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1623" y="723153"/>
                <a:ext cx="10811435" cy="4027706"/>
              </a:xfrm>
              <a:prstGeom prst="rect">
                <a:avLst/>
              </a:prstGeom>
              <a:blipFill>
                <a:blip r:embed="rId2"/>
                <a:stretch>
                  <a:fillRect r="-1071" b="-1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ZoneTexte 2">
            <a:extLst>
              <a:ext uri="{FF2B5EF4-FFF2-40B4-BE49-F238E27FC236}">
                <a16:creationId xmlns:a16="http://schemas.microsoft.com/office/drawing/2014/main" id="{F38036BA-86E8-5D6F-3908-B7D387F10CE2}"/>
              </a:ext>
            </a:extLst>
          </p:cNvPr>
          <p:cNvSpPr txBox="1"/>
          <p:nvPr/>
        </p:nvSpPr>
        <p:spPr>
          <a:xfrm>
            <a:off x="5934634" y="77695"/>
            <a:ext cx="90005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DZ" sz="3600" dirty="0">
                <a:solidFill>
                  <a:srgbClr val="2E2BA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TC Bold" panose="01000500000000020006" pitchFamily="2" charset="-78"/>
                <a:cs typeface="STC Bold" panose="01000500000000020006" pitchFamily="2" charset="-78"/>
              </a:rPr>
              <a:t>امتحان القبة 2021</a:t>
            </a:r>
            <a:endParaRPr lang="fr-FR" sz="3600" dirty="0">
              <a:solidFill>
                <a:srgbClr val="2E2BA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TC Bold" panose="01000500000000020006" pitchFamily="2" charset="-78"/>
              <a:cs typeface="STC Bold" panose="01000500000000020006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410178786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ZoneTexte 1">
                <a:extLst>
                  <a:ext uri="{FF2B5EF4-FFF2-40B4-BE49-F238E27FC236}">
                    <a16:creationId xmlns:a16="http://schemas.microsoft.com/office/drawing/2014/main" id="{D1001E54-E56B-D10C-3E4C-69322893C1E4}"/>
                  </a:ext>
                </a:extLst>
              </p:cNvPr>
              <p:cNvSpPr txBox="1"/>
              <p:nvPr/>
            </p:nvSpPr>
            <p:spPr>
              <a:xfrm>
                <a:off x="1084730" y="1270000"/>
                <a:ext cx="11047505" cy="519289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defTabSz="1076325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FR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ar-DZ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   </m:t>
                      </m:r>
                      <m:r>
                        <a:rPr lang="ar-DZ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ℤ</m:t>
                      </m:r>
                      <m:r>
                        <a:rPr lang="ar-DZ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 </m:t>
                      </m:r>
                      <m:f>
                        <m:fPr>
                          <m:ctrlPr>
                            <a:rPr lang="ar-DZ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ar-DZ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ℤ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ℤ</m:t>
                          </m:r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ar-DZ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ar-DZ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ℤ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ℤ</m:t>
                          </m:r>
                        </m:den>
                      </m:f>
                    </m:oMath>
                  </m:oMathPara>
                </a14:m>
                <a:endParaRPr lang="en-US" sz="2000" dirty="0">
                  <a:latin typeface="STC Bold" panose="01000500000000020006" pitchFamily="2" charset="-78"/>
                  <a:ea typeface="Cambria Math" panose="02040503050406030204" pitchFamily="18" charset="0"/>
                  <a:cs typeface="STC Bold" panose="01000500000000020006" pitchFamily="2" charset="-78"/>
                </a:endParaRPr>
              </a:p>
              <a:p>
                <a:pPr marL="447675"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⟼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ℤ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ℤ</m:t>
                          </m:r>
                        </m:e>
                      </m:d>
                    </m:oMath>
                  </m:oMathPara>
                </a14:m>
                <a:endParaRPr lang="en-US" sz="2000" b="0" dirty="0">
                  <a:latin typeface="STC Bold" panose="01000500000000020006" pitchFamily="2" charset="-78"/>
                  <a:ea typeface="Cambria Math" panose="02040503050406030204" pitchFamily="18" charset="0"/>
                  <a:cs typeface="STC Bold" panose="01000500000000020006" pitchFamily="2" charset="-78"/>
                </a:endParaRPr>
              </a:p>
              <a:p>
                <a:pPr marL="447675">
                  <a:tabLst>
                    <a:tab pos="447675" algn="l"/>
                  </a:tabLst>
                </a:pPr>
                <a:endParaRPr lang="fr-FR" sz="2000" dirty="0">
                  <a:latin typeface="STC Bold" panose="01000500000000020006" pitchFamily="2" charset="-78"/>
                  <a:cs typeface="STC Bold" panose="01000500000000020006" pitchFamily="2" charset="-78"/>
                </a:endParaRPr>
              </a:p>
              <a:p>
                <a:pPr marL="904875" indent="-457200" algn="r" rtl="1">
                  <a:buFont typeface="+mj-lt"/>
                  <a:buAutoNum type="arabicPeriod" startAt="2"/>
                  <a:tabLst>
                    <a:tab pos="447675" algn="l"/>
                  </a:tabLst>
                </a:pPr>
                <a:r>
                  <a:rPr lang="ar-DZ" sz="2000" dirty="0">
                    <a:latin typeface="STC Bold" panose="01000500000000020006" pitchFamily="2" charset="-78"/>
                    <a:cs typeface="STC Bold" panose="01000500000000020006" pitchFamily="2" charset="-78"/>
                  </a:rPr>
                  <a:t>نبين ان</a:t>
                </a:r>
                <a:r>
                  <a:rPr lang="fr-FR" sz="2000" dirty="0">
                    <a:latin typeface="STC Bold" panose="01000500000000020006" pitchFamily="2" charset="-78"/>
                    <a:ea typeface="Cambria Math" panose="02040503050406030204" pitchFamily="18" charset="0"/>
                    <a:cs typeface="STC Bold" panose="01000500000000020006" pitchFamily="2" charset="-78"/>
                  </a:rPr>
                  <a:t> </a:t>
                </a:r>
                <a14:m>
                  <m:oMath xmlns:m="http://schemas.openxmlformats.org/officeDocument/2006/math">
                    <m:r>
                      <a:rPr lang="fr-FR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ar-DZ" sz="2000" dirty="0">
                    <a:latin typeface="STC Bold" panose="01000500000000020006" pitchFamily="2" charset="-78"/>
                    <a:cs typeface="STC Bold" panose="01000500000000020006" pitchFamily="2" charset="-78"/>
                  </a:rPr>
                  <a:t>تماثل </a:t>
                </a:r>
              </a:p>
              <a:p>
                <a:pPr marL="447675" algn="r" rtl="1">
                  <a:tabLst>
                    <a:tab pos="447675" algn="l"/>
                  </a:tabLst>
                </a:pPr>
                <a:r>
                  <a:rPr lang="ar-DZ" sz="2000" dirty="0">
                    <a:latin typeface="STC Bold" panose="01000500000000020006" pitchFamily="2" charset="-78"/>
                    <a:cs typeface="STC Bold" panose="01000500000000020006" pitchFamily="2" charset="-78"/>
                  </a:rPr>
                  <a:t>ليكن </a:t>
                </a:r>
                <a14:m>
                  <m:oMath xmlns:m="http://schemas.openxmlformats.org/officeDocument/2006/math"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</m:oMath>
                </a14:m>
                <a:r>
                  <a:rPr lang="fr-FR" sz="2000" dirty="0">
                    <a:latin typeface="STC Bold" panose="01000500000000020006" pitchFamily="2" charset="-78"/>
                    <a:cs typeface="STC Bold" panose="01000500000000020006" pitchFamily="2" charset="-78"/>
                  </a:rPr>
                  <a:t> </a:t>
                </a:r>
                <a:r>
                  <a:rPr lang="ar-DZ" sz="2000" dirty="0">
                    <a:latin typeface="STC Bold" panose="01000500000000020006" pitchFamily="2" charset="-78"/>
                    <a:cs typeface="STC Bold" panose="01000500000000020006" pitchFamily="2" charset="-78"/>
                  </a:rPr>
                  <a:t> لدينا :</a:t>
                </a:r>
                <a:endParaRPr lang="en-US" sz="2000" dirty="0">
                  <a:latin typeface="STC Bold" panose="01000500000000020006" pitchFamily="2" charset="-78"/>
                  <a:cs typeface="STC Bold" panose="01000500000000020006" pitchFamily="2" charset="-78"/>
                </a:endParaRPr>
              </a:p>
              <a:p>
                <a:pPr marL="447675" algn="r" rtl="1"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FR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en-US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fr-FR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ℤ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ℤ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ℤ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ℤ</m:t>
                          </m:r>
                        </m:e>
                      </m:d>
                    </m:oMath>
                  </m:oMathPara>
                </a14:m>
                <a:endParaRPr lang="ar-DZ" sz="2000" dirty="0">
                  <a:latin typeface="STC Bold" panose="01000500000000020006" pitchFamily="2" charset="-78"/>
                  <a:cs typeface="STC Bold" panose="01000500000000020006" pitchFamily="2" charset="-78"/>
                </a:endParaRPr>
              </a:p>
              <a:p>
                <a:pPr marL="447675" algn="r" rtl="1"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ℤ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ℤ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ℤ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ℤ</m:t>
                          </m:r>
                        </m:e>
                      </m:d>
                      <m:r>
                        <a:rPr lang="en-US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ℤ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ℤ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fr-FR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ar-DZ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  <m:r>
                            <a:rPr lang="en-US" sz="2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</m:t>
                          </m:r>
                        </m:e>
                      </m:d>
                    </m:oMath>
                  </m:oMathPara>
                </a14:m>
                <a:endParaRPr lang="fr-FR" sz="2000" dirty="0">
                  <a:latin typeface="STC Bold" panose="01000500000000020006" pitchFamily="2" charset="-78"/>
                  <a:cs typeface="STC Bold" panose="01000500000000020006" pitchFamily="2" charset="-78"/>
                </a:endParaRPr>
              </a:p>
              <a:p>
                <a:pPr marL="447675" algn="r" rtl="1">
                  <a:tabLst>
                    <a:tab pos="447675" algn="l"/>
                  </a:tabLst>
                </a:pPr>
                <a:r>
                  <a:rPr lang="ar-DZ" sz="2000" dirty="0">
                    <a:latin typeface="STC Bold" panose="01000500000000020006" pitchFamily="2" charset="-78"/>
                    <a:cs typeface="STC Bold" panose="01000500000000020006" pitchFamily="2" charset="-78"/>
                  </a:rPr>
                  <a:t>إذن </a:t>
                </a:r>
                <a14:m>
                  <m:oMath xmlns:m="http://schemas.openxmlformats.org/officeDocument/2006/math">
                    <m:r>
                      <a:rPr lang="fr-FR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ar-DZ" sz="2000" dirty="0">
                    <a:latin typeface="STC Bold" panose="01000500000000020006" pitchFamily="2" charset="-78"/>
                    <a:cs typeface="STC Bold" panose="01000500000000020006" pitchFamily="2" charset="-78"/>
                  </a:rPr>
                  <a:t>تماثل </a:t>
                </a:r>
              </a:p>
              <a:p>
                <a:pPr marL="447675" rtl="1"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FR" sz="2000" b="0" i="1" dirty="0" smtClean="0">
                          <a:latin typeface="Cambria Math" panose="02040503050406030204" pitchFamily="18" charset="0"/>
                        </a:rPr>
                        <m:t>𝑘𝑒𝑟𝑓</m:t>
                      </m:r>
                      <m:r>
                        <a:rPr lang="fr-FR" sz="2000" b="0" i="1" dirty="0" smtClean="0">
                          <a:latin typeface="Cambria Math" panose="02040503050406030204" pitchFamily="18" charset="0"/>
                        </a:rPr>
                        <m:t>={ </m:t>
                      </m:r>
                      <m:r>
                        <a:rPr lang="fr-FR" sz="2000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fr-FR" sz="2000" b="0" i="1" dirty="0" smtClean="0">
                          <a:latin typeface="Cambria Math" panose="02040503050406030204" pitchFamily="18" charset="0"/>
                        </a:rPr>
                        <m:t> , </m:t>
                      </m:r>
                      <m:r>
                        <a:rPr lang="fr-FR" sz="20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)=(</m:t>
                      </m:r>
                      <m:r>
                        <a:rPr lang="fr-FR" sz="2000" b="0" i="1" dirty="0" err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fr-FR" sz="20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ℤ</m:t>
                      </m:r>
                      <m:r>
                        <a:rPr lang="fr-FR" sz="2000" b="0" i="1" dirty="0" err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fr-FR" sz="2000" b="0" i="1" dirty="0" err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fr-FR" sz="20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ℤ</m:t>
                      </m:r>
                      <m:r>
                        <a:rPr lang="fr-FR" sz="20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)}</m:t>
                      </m:r>
                    </m:oMath>
                  </m:oMathPara>
                </a14:m>
                <a:endParaRPr lang="fr-FR" sz="2000" b="0" dirty="0">
                  <a:latin typeface="STC Bold" panose="01000500000000020006" pitchFamily="2" charset="-78"/>
                  <a:ea typeface="Cambria Math" panose="02040503050406030204" pitchFamily="18" charset="0"/>
                  <a:cs typeface="STC Bold" panose="01000500000000020006" pitchFamily="2" charset="-78"/>
                </a:endParaRPr>
              </a:p>
              <a:p>
                <a:pPr marL="447675" rtl="1"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𝑘𝑒𝑟𝑓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fr-F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 ,</m:t>
                          </m:r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ℤ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ℤ</m:t>
                              </m:r>
                            </m:e>
                          </m:d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fr-FR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fr-FR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ℤ</m:t>
                              </m:r>
                              <m:r>
                                <a:rPr lang="fr-FR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fr-FR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ℤ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fr-FR" sz="2000" dirty="0">
                  <a:latin typeface="STC Bold" panose="01000500000000020006" pitchFamily="2" charset="-78"/>
                  <a:cs typeface="STC Bold" panose="01000500000000020006" pitchFamily="2" charset="-78"/>
                </a:endParaRPr>
              </a:p>
              <a:p>
                <a:pPr marL="447675" rtl="1"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FR" sz="2000" b="0" i="1" dirty="0" smtClean="0">
                          <a:latin typeface="Cambria Math" panose="02040503050406030204" pitchFamily="18" charset="0"/>
                        </a:rPr>
                        <m:t>𝑘𝑒𝑟𝑓</m:t>
                      </m:r>
                      <m:r>
                        <a:rPr lang="fr-FR" sz="20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fr-FR" sz="20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FR" sz="20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fr-FR" sz="2000" b="0" i="0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ℤ</m:t>
                          </m:r>
                          <m:r>
                            <a:rPr lang="fr-FR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fr-FR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</m:t>
                          </m:r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ℤ</m:t>
                          </m:r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 </m:t>
                          </m:r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ℤ</m:t>
                          </m:r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ℤ</m:t>
                          </m:r>
                        </m:e>
                      </m:d>
                    </m:oMath>
                  </m:oMathPara>
                </a14:m>
                <a:endParaRPr lang="fr-FR" sz="2000" b="0" dirty="0">
                  <a:latin typeface="STC Bold" panose="01000500000000020006" pitchFamily="2" charset="-78"/>
                  <a:ea typeface="Cambria Math" panose="02040503050406030204" pitchFamily="18" charset="0"/>
                  <a:cs typeface="STC Bold" panose="01000500000000020006" pitchFamily="2" charset="-78"/>
                </a:endParaRPr>
              </a:p>
              <a:p>
                <a:pPr marL="447675" rtl="1"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FR" sz="2000" i="1" dirty="0">
                          <a:latin typeface="Cambria Math" panose="02040503050406030204" pitchFamily="18" charset="0"/>
                        </a:rPr>
                        <m:t>𝑘𝑒𝑟𝑓</m:t>
                      </m:r>
                      <m:r>
                        <a:rPr lang="fr-FR" sz="2000" i="1" dirty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fr-FR" sz="20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FR" sz="200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fr-FR" sz="2000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m:rPr>
                              <m:sty m:val="p"/>
                            </m:rPr>
                            <a:rPr lang="fr-FR" sz="2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</m:t>
                          </m:r>
                          <m:r>
                            <a:rPr lang="fr-F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ℤ</m:t>
                          </m:r>
                          <m:r>
                            <a:rPr lang="fr-F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 </m:t>
                          </m:r>
                          <m:r>
                            <a:rPr lang="fr-F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fr-F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  <m:r>
                            <a:rPr lang="fr-F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ℤ</m:t>
                          </m:r>
                        </m:e>
                      </m:d>
                    </m:oMath>
                  </m:oMathPara>
                </a14:m>
                <a:endParaRPr lang="fr-FR" sz="2000" dirty="0">
                  <a:latin typeface="STC Bold" panose="01000500000000020006" pitchFamily="2" charset="-78"/>
                  <a:ea typeface="Cambria Math" panose="02040503050406030204" pitchFamily="18" charset="0"/>
                  <a:cs typeface="STC Bold" panose="01000500000000020006" pitchFamily="2" charset="-78"/>
                </a:endParaRPr>
              </a:p>
              <a:p>
                <a:pPr marL="447675" rtl="1"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𝑘𝑒𝑟𝑓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fr-F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 , </m:t>
                          </m:r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ℤ</m:t>
                          </m:r>
                          <m:r>
                            <a:rPr lang="fr-F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∩</m:t>
                          </m:r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ℤ</m:t>
                          </m:r>
                        </m:e>
                      </m:d>
                    </m:oMath>
                  </m:oMathPara>
                </a14:m>
                <a:endParaRPr lang="fr-FR" sz="2000" b="0" dirty="0">
                  <a:latin typeface="STC Bold" panose="01000500000000020006" pitchFamily="2" charset="-78"/>
                  <a:ea typeface="Cambria Math" panose="02040503050406030204" pitchFamily="18" charset="0"/>
                  <a:cs typeface="STC Bold" panose="01000500000000020006" pitchFamily="2" charset="-78"/>
                </a:endParaRPr>
              </a:p>
              <a:p>
                <a:pPr marL="447675" rtl="1"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𝐾𝑒𝑟𝑓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ℤ</m:t>
                      </m:r>
                    </m:oMath>
                  </m:oMathPara>
                </a14:m>
                <a:endParaRPr lang="fr-FR" sz="2000" dirty="0">
                  <a:latin typeface="STC Bold" panose="01000500000000020006" pitchFamily="2" charset="-78"/>
                  <a:cs typeface="STC Bold" panose="01000500000000020006" pitchFamily="2" charset="-78"/>
                </a:endParaRPr>
              </a:p>
              <a:p>
                <a:pPr marL="447675" rtl="1">
                  <a:tabLst>
                    <a:tab pos="447675" algn="l"/>
                  </a:tabLst>
                </a:pPr>
                <a:endParaRPr lang="fr-FR" sz="2000" dirty="0">
                  <a:latin typeface="STC Bold" panose="01000500000000020006" pitchFamily="2" charset="-78"/>
                  <a:cs typeface="STC Bold" panose="01000500000000020006" pitchFamily="2" charset="-78"/>
                </a:endParaRPr>
              </a:p>
              <a:p>
                <a:pPr marL="447675" algn="r" rtl="1">
                  <a:tabLst>
                    <a:tab pos="447675" algn="l"/>
                  </a:tabLst>
                </a:pPr>
                <a:endParaRPr lang="en-US" sz="2000" dirty="0">
                  <a:latin typeface="STC Bold" panose="01000500000000020006" pitchFamily="2" charset="-78"/>
                  <a:cs typeface="STC Bold" panose="01000500000000020006" pitchFamily="2" charset="-78"/>
                </a:endParaRPr>
              </a:p>
            </p:txBody>
          </p:sp>
        </mc:Choice>
        <mc:Fallback xmlns="">
          <p:sp>
            <p:nvSpPr>
              <p:cNvPr id="2" name="ZoneTexte 1">
                <a:extLst>
                  <a:ext uri="{FF2B5EF4-FFF2-40B4-BE49-F238E27FC236}">
                    <a16:creationId xmlns:a16="http://schemas.microsoft.com/office/drawing/2014/main" id="{D1001E54-E56B-D10C-3E4C-69322893C1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4730" y="1270000"/>
                <a:ext cx="11047505" cy="519289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ZoneTexte 3">
            <a:extLst>
              <a:ext uri="{FF2B5EF4-FFF2-40B4-BE49-F238E27FC236}">
                <a16:creationId xmlns:a16="http://schemas.microsoft.com/office/drawing/2014/main" id="{3FBE50B4-2A8E-B1CC-F5E0-A8630DF965D8}"/>
              </a:ext>
            </a:extLst>
          </p:cNvPr>
          <p:cNvSpPr txBox="1"/>
          <p:nvPr/>
        </p:nvSpPr>
        <p:spPr>
          <a:xfrm>
            <a:off x="5737411" y="835525"/>
            <a:ext cx="6096000" cy="6710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ar-DZ" sz="2800" dirty="0">
                <a:solidFill>
                  <a:srgbClr val="2E2BA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TC Bold" panose="01000500000000020006" pitchFamily="2" charset="-78"/>
                <a:cs typeface="STC Bold" panose="01000500000000020006" pitchFamily="2" charset="-78"/>
              </a:rPr>
              <a:t>التمرين الثاني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8719643D-B11F-02FB-8EC1-4AA9BA29A4DD}"/>
              </a:ext>
            </a:extLst>
          </p:cNvPr>
          <p:cNvSpPr txBox="1"/>
          <p:nvPr/>
        </p:nvSpPr>
        <p:spPr>
          <a:xfrm>
            <a:off x="5934634" y="77695"/>
            <a:ext cx="90005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DZ" sz="3600" dirty="0">
                <a:solidFill>
                  <a:srgbClr val="2E2BA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TC Bold" panose="01000500000000020006" pitchFamily="2" charset="-78"/>
                <a:cs typeface="STC Bold" panose="01000500000000020006" pitchFamily="2" charset="-78"/>
              </a:rPr>
              <a:t>امتحان القبة 2021</a:t>
            </a:r>
            <a:endParaRPr lang="fr-FR" sz="3600" dirty="0">
              <a:solidFill>
                <a:srgbClr val="2E2BA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TC Bold" panose="01000500000000020006" pitchFamily="2" charset="-78"/>
              <a:cs typeface="STC Bold" panose="01000500000000020006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82605576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829896A7-25E6-B832-5163-E335752A9652}"/>
                  </a:ext>
                </a:extLst>
              </p:cNvPr>
              <p:cNvSpPr txBox="1"/>
              <p:nvPr/>
            </p:nvSpPr>
            <p:spPr>
              <a:xfrm>
                <a:off x="1189318" y="1337053"/>
                <a:ext cx="10799482" cy="35028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 defTabSz="1076325" rtl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FR" sz="1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ar-DZ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   </m:t>
                      </m:r>
                      <m:r>
                        <a:rPr lang="ar-DZ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ℤ</m:t>
                      </m:r>
                      <m:r>
                        <a:rPr lang="ar-DZ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 </m:t>
                      </m:r>
                      <m:f>
                        <m:fPr>
                          <m:ctrlPr>
                            <a:rPr lang="ar-DZ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ar-DZ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ℤ</m:t>
                          </m:r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ℤ</m:t>
                          </m:r>
                        </m:den>
                      </m:f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ar-DZ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ar-DZ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ℤ</m:t>
                          </m:r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ℤ</m:t>
                          </m:r>
                        </m:den>
                      </m:f>
                    </m:oMath>
                  </m:oMathPara>
                </a14:m>
                <a:endParaRPr lang="en-US" sz="1800" dirty="0">
                  <a:latin typeface="STC Bold" panose="01000500000000020006" pitchFamily="2" charset="-78"/>
                  <a:ea typeface="Cambria Math" panose="02040503050406030204" pitchFamily="18" charset="0"/>
                  <a:cs typeface="STC Bold" panose="01000500000000020006" pitchFamily="2" charset="-78"/>
                </a:endParaRPr>
              </a:p>
              <a:p>
                <a:pPr marL="447675" algn="r" rtl="1"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⟼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ℤ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ℤ</m:t>
                          </m:r>
                        </m:e>
                      </m:d>
                    </m:oMath>
                  </m:oMathPara>
                </a14:m>
                <a:endParaRPr lang="en-US" sz="1800" b="0" dirty="0">
                  <a:latin typeface="STC Bold" panose="01000500000000020006" pitchFamily="2" charset="-78"/>
                  <a:ea typeface="Cambria Math" panose="02040503050406030204" pitchFamily="18" charset="0"/>
                  <a:cs typeface="STC Bold" panose="01000500000000020006" pitchFamily="2" charset="-78"/>
                </a:endParaRPr>
              </a:p>
              <a:p>
                <a:pPr marL="790575" indent="-342900" algn="r" rtl="1">
                  <a:buFont typeface="+mj-lt"/>
                  <a:buAutoNum type="arabicPeriod" startAt="3"/>
                  <a:tabLst>
                    <a:tab pos="447675" algn="l"/>
                  </a:tabLst>
                </a:pPr>
                <a:r>
                  <a:rPr lang="ar-DZ" sz="1800" b="0" dirty="0">
                    <a:latin typeface="STC Bold" panose="01000500000000020006" pitchFamily="2" charset="-78"/>
                    <a:ea typeface="Cambria Math" panose="02040503050406030204" pitchFamily="18" charset="0"/>
                    <a:cs typeface="STC Bold" panose="01000500000000020006" pitchFamily="2" charset="-78"/>
                  </a:rPr>
                  <a:t>ليكن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</m:d>
                    <m:r>
                      <a:rPr lang="ar-DZ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f>
                      <m:fPr>
                        <m:ctrlPr>
                          <a:rPr lang="ar-DZ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ar-DZ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f>
                      <m:fPr>
                        <m:ctrlPr>
                          <a:rPr lang="ar-DZ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ar-DZ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den>
                    </m:f>
                  </m:oMath>
                </a14:m>
                <a:r>
                  <a:rPr lang="ar-DZ" sz="1800" b="0" dirty="0">
                    <a:latin typeface="STC Bold" panose="01000500000000020006" pitchFamily="2" charset="-78"/>
                    <a:ea typeface="Cambria Math" panose="02040503050406030204" pitchFamily="18" charset="0"/>
                    <a:cs typeface="STC Bold" panose="01000500000000020006" pitchFamily="2" charset="-78"/>
                  </a:rPr>
                  <a:t>لدينا بما ان </a:t>
                </a:r>
                <a14:m>
                  <m:oMath xmlns:m="http://schemas.openxmlformats.org/officeDocument/2006/math">
                    <m:r>
                      <a:rPr lang="fr-F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TC Bold" panose="01000500000000020006" pitchFamily="2" charset="-78"/>
                      </a:rPr>
                      <m:t>𝑝𝑔𝑐𝑑</m:t>
                    </m:r>
                    <m:d>
                      <m:dPr>
                        <m:ctrlPr>
                          <a:rPr lang="fr-FR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TC Bold" panose="01000500000000020006" pitchFamily="2" charset="-78"/>
                          </a:rPr>
                        </m:ctrlPr>
                      </m:dPr>
                      <m:e>
                        <m:r>
                          <a:rPr lang="fr-FR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TC Bold" panose="01000500000000020006" pitchFamily="2" charset="-78"/>
                          </a:rPr>
                          <m:t>𝑎</m:t>
                        </m:r>
                        <m:r>
                          <a:rPr lang="fr-FR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TC Bold" panose="01000500000000020006" pitchFamily="2" charset="-78"/>
                          </a:rPr>
                          <m:t>,</m:t>
                        </m:r>
                        <m:r>
                          <a:rPr lang="fr-FR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TC Bold" panose="01000500000000020006" pitchFamily="2" charset="-78"/>
                          </a:rPr>
                          <m:t>𝑏</m:t>
                        </m:r>
                      </m:e>
                    </m:d>
                    <m:r>
                      <a:rPr lang="fr-F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TC Bold" panose="01000500000000020006" pitchFamily="2" charset="-78"/>
                      </a:rPr>
                      <m:t>=</m:t>
                    </m:r>
                    <m:r>
                      <a:rPr lang="fr-F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TC Bold" panose="01000500000000020006" pitchFamily="2" charset="-78"/>
                      </a:rPr>
                      <m:t>1</m:t>
                    </m:r>
                  </m:oMath>
                </a14:m>
                <a:r>
                  <a:rPr lang="ar-DZ" sz="1800" b="0" dirty="0">
                    <a:latin typeface="STC Bold" panose="01000500000000020006" pitchFamily="2" charset="-78"/>
                    <a:ea typeface="Cambria Math" panose="02040503050406030204" pitchFamily="18" charset="0"/>
                    <a:cs typeface="STC Bold" panose="01000500000000020006" pitchFamily="2" charset="-78"/>
                  </a:rPr>
                  <a:t>حسب نظرية بيزو </a:t>
                </a:r>
              </a:p>
              <a:p>
                <a:pPr algn="r" rtl="1">
                  <a:tabLst>
                    <a:tab pos="0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ar-DZ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TC Bold" panose="01000500000000020006" pitchFamily="2" charset="-78"/>
                        </a:rPr>
                        <m:t>∃</m:t>
                      </m:r>
                      <m:r>
                        <a:rPr lang="fr-FR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TC Bold" panose="01000500000000020006" pitchFamily="2" charset="-78"/>
                        </a:rPr>
                        <m:t>𝑢</m:t>
                      </m:r>
                      <m:r>
                        <a:rPr lang="fr-FR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TC Bold" panose="01000500000000020006" pitchFamily="2" charset="-78"/>
                        </a:rPr>
                        <m:t>,</m:t>
                      </m:r>
                      <m:r>
                        <a:rPr lang="fr-FR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TC Bold" panose="01000500000000020006" pitchFamily="2" charset="-78"/>
                        </a:rPr>
                        <m:t>𝑣</m:t>
                      </m:r>
                      <m:r>
                        <a:rPr lang="fr-FR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TC Bold" panose="01000500000000020006" pitchFamily="2" charset="-78"/>
                        </a:rPr>
                        <m:t>∈</m:t>
                      </m:r>
                      <m:r>
                        <a:rPr lang="fr-FR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TC Bold" panose="01000500000000020006" pitchFamily="2" charset="-78"/>
                        </a:rPr>
                        <m:t>ℤ</m:t>
                      </m:r>
                      <m:r>
                        <a:rPr lang="fr-FR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TC Bold" panose="01000500000000020006" pitchFamily="2" charset="-78"/>
                        </a:rPr>
                        <m:t>  </m:t>
                      </m:r>
                      <m:r>
                        <a:rPr lang="fr-FR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TC Bold" panose="01000500000000020006" pitchFamily="2" charset="-78"/>
                        </a:rPr>
                        <m:t>𝑎𝑢</m:t>
                      </m:r>
                      <m:r>
                        <a:rPr lang="fr-FR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TC Bold" panose="01000500000000020006" pitchFamily="2" charset="-78"/>
                        </a:rPr>
                        <m:t>+</m:t>
                      </m:r>
                      <m:r>
                        <a:rPr lang="fr-FR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TC Bold" panose="01000500000000020006" pitchFamily="2" charset="-78"/>
                        </a:rPr>
                        <m:t>𝑏𝑣</m:t>
                      </m:r>
                      <m:r>
                        <a:rPr lang="fr-FR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TC Bold" panose="01000500000000020006" pitchFamily="2" charset="-78"/>
                        </a:rPr>
                        <m:t>=</m:t>
                      </m:r>
                      <m:r>
                        <a:rPr lang="fr-FR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TC Bold" panose="01000500000000020006" pitchFamily="2" charset="-78"/>
                        </a:rPr>
                        <m:t>1</m:t>
                      </m:r>
                    </m:oMath>
                  </m:oMathPara>
                </a14:m>
                <a:endParaRPr lang="ar-DZ" sz="1800" b="0" dirty="0">
                  <a:latin typeface="STC Bold" panose="01000500000000020006" pitchFamily="2" charset="-78"/>
                  <a:ea typeface="Cambria Math" panose="02040503050406030204" pitchFamily="18" charset="0"/>
                  <a:cs typeface="STC Bold" panose="01000500000000020006" pitchFamily="2" charset="-78"/>
                </a:endParaRPr>
              </a:p>
              <a:p>
                <a:pPr marL="447675" rtl="1">
                  <a:tabLst>
                    <a:tab pos="447675" algn="l"/>
                  </a:tabLst>
                </a:pPr>
                <a:r>
                  <a:rPr lang="ar-DZ" sz="1800" b="0" dirty="0">
                    <a:latin typeface="STC Bold" panose="01000500000000020006" pitchFamily="2" charset="-78"/>
                    <a:ea typeface="Cambria Math" panose="02040503050406030204" pitchFamily="18" charset="0"/>
                    <a:cs typeface="STC Bold" panose="01000500000000020006" pitchFamily="2" charset="-78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</m:d>
                    <m:r>
                      <a:rPr lang="ar-DZ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TC Bold" panose="01000500000000020006" pitchFamily="2" charset="-78"/>
                          </a:rPr>
                          <m:t>𝑎𝑢</m:t>
                        </m:r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TC Bold" panose="01000500000000020006" pitchFamily="2" charset="-78"/>
                          </a:rPr>
                          <m:t>+</m:t>
                        </m:r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TC Bold" panose="01000500000000020006" pitchFamily="2" charset="-78"/>
                          </a:rPr>
                          <m:t>𝑏𝑣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TC Bold" panose="01000500000000020006" pitchFamily="2" charset="-78"/>
                          </a:rPr>
                          <m:t>)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TC Bold" panose="01000500000000020006" pitchFamily="2" charset="-78"/>
                          </a:rPr>
                          <m:t>𝑎𝑢</m:t>
                        </m:r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TC Bold" panose="01000500000000020006" pitchFamily="2" charset="-78"/>
                          </a:rPr>
                          <m:t>+</m:t>
                        </m:r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TC Bold" panose="01000500000000020006" pitchFamily="2" charset="-78"/>
                          </a:rPr>
                          <m:t>𝑏𝑣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TC Bold" panose="01000500000000020006" pitchFamily="2" charset="-78"/>
                          </a:rPr>
                          <m:t>)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</m:d>
                  </m:oMath>
                </a14:m>
                <a:endParaRPr lang="fr-FR" dirty="0">
                  <a:latin typeface="STC Bold" panose="01000500000000020006" pitchFamily="2" charset="-78"/>
                  <a:ea typeface="Cambria Math" panose="02040503050406030204" pitchFamily="18" charset="0"/>
                </a:endParaRPr>
              </a:p>
              <a:p>
                <a:pPr marL="447675" rtl="1"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𝑡𝑎𝑢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𝑡𝑏𝑣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ℤ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, 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𝑦𝑎𝑢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𝑦𝑏𝑣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ℤ</m:t>
                          </m:r>
                        </m:e>
                      </m:d>
                    </m:oMath>
                  </m:oMathPara>
                </a14:m>
                <a:endParaRPr lang="fr-FR" b="0" dirty="0">
                  <a:latin typeface="STC Bold" panose="01000500000000020006" pitchFamily="2" charset="-78"/>
                  <a:ea typeface="Cambria Math" panose="02040503050406030204" pitchFamily="18" charset="0"/>
                </a:endParaRPr>
              </a:p>
              <a:p>
                <a:pPr marL="447675" rtl="1"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𝑡𝑏𝑣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ℤ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,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𝑦𝑎𝑢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ℤ</m:t>
                          </m:r>
                        </m:e>
                      </m:d>
                    </m:oMath>
                  </m:oMathPara>
                </a14:m>
                <a:endParaRPr lang="fr-FR" b="0" dirty="0">
                  <a:latin typeface="STC Bold" panose="01000500000000020006" pitchFamily="2" charset="-78"/>
                  <a:ea typeface="Cambria Math" panose="02040503050406030204" pitchFamily="18" charset="0"/>
                </a:endParaRPr>
              </a:p>
              <a:p>
                <a:pPr marL="447675" rtl="1"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𝑡𝑏𝑣</m:t>
                          </m:r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𝑦𝑎𝑢</m:t>
                          </m:r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ℤ</m:t>
                          </m:r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,</m:t>
                          </m:r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𝑦𝑎𝑢</m:t>
                          </m:r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𝑡𝑏𝑣</m:t>
                          </m:r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ℤ</m:t>
                          </m:r>
                        </m:e>
                      </m:d>
                    </m:oMath>
                  </m:oMathPara>
                </a14:m>
                <a:endParaRPr lang="ar-DZ" dirty="0">
                  <a:latin typeface="STC Bold" panose="01000500000000020006" pitchFamily="2" charset="-78"/>
                  <a:ea typeface="Cambria Math" panose="02040503050406030204" pitchFamily="18" charset="0"/>
                </a:endParaRPr>
              </a:p>
              <a:p>
                <a:pPr algn="r" rtl="1"/>
                <a:r>
                  <a:rPr lang="ar-DZ" dirty="0">
                    <a:latin typeface="STC Bold" panose="01000500000000020006" pitchFamily="2" charset="-78"/>
                    <a:ea typeface="Cambria Math" panose="02040503050406030204" pitchFamily="18" charset="0"/>
                    <a:cs typeface="STC Bold" panose="01000500000000020006" pitchFamily="2" charset="-78"/>
                  </a:rPr>
                  <a:t>بوضع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TC Bold" panose="01000500000000020006" pitchFamily="2" charset="-78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TC Bold" panose="01000500000000020006" pitchFamily="2" charset="-78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TC Bold" panose="01000500000000020006" pitchFamily="2" charset="-78"/>
                      </a:rPr>
                      <m:t>𝑡𝑏𝑣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TC Bold" panose="01000500000000020006" pitchFamily="2" charset="-78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TC Bold" panose="01000500000000020006" pitchFamily="2" charset="-78"/>
                      </a:rPr>
                      <m:t>𝑦𝑎𝑢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TC Bold" panose="01000500000000020006" pitchFamily="2" charset="-78"/>
                      </a:rPr>
                      <m:t> </m:t>
                    </m:r>
                  </m:oMath>
                </a14:m>
                <a:r>
                  <a:rPr lang="ar-DZ" sz="1800" b="0" dirty="0">
                    <a:latin typeface="STC Bold" panose="01000500000000020006" pitchFamily="2" charset="-78"/>
                    <a:ea typeface="Cambria Math" panose="02040503050406030204" pitchFamily="18" charset="0"/>
                    <a:cs typeface="STC Bold" panose="01000500000000020006" pitchFamily="2" charset="-78"/>
                  </a:rPr>
                  <a:t>نجد :</a:t>
                </a:r>
              </a:p>
              <a:p>
                <a:pPr algn="r" rtl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ℤ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ℤ</m:t>
                          </m:r>
                        </m:e>
                      </m:d>
                      <m:r>
                        <a:rPr lang="ar-DZ" sz="1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ar-DZ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18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  <m:r>
                            <a:rPr lang="en-US" sz="18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sz="18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ℤ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ℤ</m:t>
                          </m:r>
                        </m:e>
                      </m:d>
                      <m:r>
                        <a:rPr lang="fr-FR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800" b="0" dirty="0">
                  <a:latin typeface="STC Bold" panose="01000500000000020006" pitchFamily="2" charset="-78"/>
                  <a:ea typeface="Cambria Math" panose="02040503050406030204" pitchFamily="18" charset="0"/>
                  <a:cs typeface="STC Bold" panose="01000500000000020006" pitchFamily="2" charset="-78"/>
                </a:endParaRPr>
              </a:p>
              <a:p>
                <a:pPr marL="447675" rtl="1">
                  <a:tabLst>
                    <a:tab pos="447675" algn="l"/>
                  </a:tabLst>
                </a:pPr>
                <a:endParaRPr lang="en-US" sz="1800" b="0" dirty="0">
                  <a:latin typeface="STC Bold" panose="01000500000000020006" pitchFamily="2" charset="-78"/>
                  <a:ea typeface="Cambria Math" panose="02040503050406030204" pitchFamily="18" charset="0"/>
                  <a:cs typeface="STC Bold" panose="01000500000000020006" pitchFamily="2" charset="-78"/>
                </a:endParaRPr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829896A7-25E6-B832-5163-E335752A96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9318" y="1337053"/>
                <a:ext cx="10799482" cy="3502818"/>
              </a:xfrm>
              <a:prstGeom prst="rect">
                <a:avLst/>
              </a:prstGeom>
              <a:blipFill>
                <a:blip r:embed="rId2"/>
                <a:stretch>
                  <a:fillRect r="-45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ZoneTexte 3">
            <a:extLst>
              <a:ext uri="{FF2B5EF4-FFF2-40B4-BE49-F238E27FC236}">
                <a16:creationId xmlns:a16="http://schemas.microsoft.com/office/drawing/2014/main" id="{C9B0F50C-6BC8-D73D-3B82-428CCF1FD3FD}"/>
              </a:ext>
            </a:extLst>
          </p:cNvPr>
          <p:cNvSpPr txBox="1"/>
          <p:nvPr/>
        </p:nvSpPr>
        <p:spPr>
          <a:xfrm>
            <a:off x="5737411" y="835525"/>
            <a:ext cx="6096000" cy="6710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ar-DZ" sz="2800" dirty="0">
                <a:solidFill>
                  <a:srgbClr val="2E2BA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TC Bold" panose="01000500000000020006" pitchFamily="2" charset="-78"/>
                <a:cs typeface="STC Bold" panose="01000500000000020006" pitchFamily="2" charset="-78"/>
              </a:rPr>
              <a:t>التمرين الثاني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9DD0F2ED-3BDB-1E1C-4D3A-37143FAB8DCE}"/>
              </a:ext>
            </a:extLst>
          </p:cNvPr>
          <p:cNvSpPr txBox="1"/>
          <p:nvPr/>
        </p:nvSpPr>
        <p:spPr>
          <a:xfrm>
            <a:off x="5934634" y="77695"/>
            <a:ext cx="90005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DZ" sz="3600" dirty="0">
                <a:solidFill>
                  <a:srgbClr val="2E2BA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TC Bold" panose="01000500000000020006" pitchFamily="2" charset="-78"/>
                <a:cs typeface="STC Bold" panose="01000500000000020006" pitchFamily="2" charset="-78"/>
              </a:rPr>
              <a:t>امتحان القبة 2021</a:t>
            </a:r>
            <a:endParaRPr lang="fr-FR" sz="3600" dirty="0">
              <a:solidFill>
                <a:srgbClr val="2E2BA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TC Bold" panose="01000500000000020006" pitchFamily="2" charset="-78"/>
              <a:cs typeface="STC Bold" panose="01000500000000020006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63879115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ZoneTexte 1">
                <a:extLst>
                  <a:ext uri="{FF2B5EF4-FFF2-40B4-BE49-F238E27FC236}">
                    <a16:creationId xmlns:a16="http://schemas.microsoft.com/office/drawing/2014/main" id="{E911522B-9BD6-FAFD-2B9A-062C363F9562}"/>
                  </a:ext>
                </a:extLst>
              </p:cNvPr>
              <p:cNvSpPr txBox="1"/>
              <p:nvPr/>
            </p:nvSpPr>
            <p:spPr>
              <a:xfrm>
                <a:off x="1870637" y="2940423"/>
                <a:ext cx="9646024" cy="18377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 algn="r" rtl="1">
                  <a:buFont typeface="+mj-lt"/>
                  <a:buAutoNum type="arabicPeriod" startAt="5"/>
                </a:pPr>
                <a:r>
                  <a:rPr lang="ar-DZ" sz="2000" dirty="0">
                    <a:latin typeface="STC Bold" panose="01000500000000020006" pitchFamily="2" charset="-78"/>
                    <a:cs typeface="STC Bold" panose="01000500000000020006" pitchFamily="2" charset="-78"/>
                  </a:rPr>
                  <a:t>حسب السؤال السابق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ar-DZ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ar-DZ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f>
                      <m:fPr>
                        <m:ctrlPr>
                          <a:rPr lang="ar-DZ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ar-DZ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den>
                    </m:f>
                    <m:r>
                      <a:rPr lang="fr-F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TC Bold" panose="01000500000000020006" pitchFamily="2" charset="-78"/>
                      </a:rPr>
                      <m:t>≈</m:t>
                    </m:r>
                    <m:f>
                      <m:fPr>
                        <m:ctrlPr>
                          <a:rPr lang="fr-F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TC Bold" panose="01000500000000020006" pitchFamily="2" charset="-78"/>
                          </a:rPr>
                        </m:ctrlPr>
                      </m:fPr>
                      <m:num>
                        <m:r>
                          <a:rPr lang="fr-F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TC Bold" panose="01000500000000020006" pitchFamily="2" charset="-78"/>
                          </a:rPr>
                          <m:t>ℤ</m:t>
                        </m:r>
                      </m:num>
                      <m:den>
                        <m:r>
                          <a:rPr lang="fr-F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TC Bold" panose="01000500000000020006" pitchFamily="2" charset="-78"/>
                          </a:rPr>
                          <m:t>𝑎𝑏</m:t>
                        </m:r>
                        <m:r>
                          <a:rPr lang="fr-F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TC Bold" panose="01000500000000020006" pitchFamily="2" charset="-78"/>
                          </a:rPr>
                          <m:t>ℤ</m:t>
                        </m:r>
                      </m:den>
                    </m:f>
                  </m:oMath>
                </a14:m>
                <a:r>
                  <a:rPr lang="ar-DZ" sz="2000" dirty="0">
                    <a:latin typeface="STC Bold" panose="01000500000000020006" pitchFamily="2" charset="-78"/>
                    <a:cs typeface="STC Bold" panose="01000500000000020006" pitchFamily="2" charset="-78"/>
                  </a:rPr>
                  <a:t> و بما ان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TC Bold" panose="01000500000000020006" pitchFamily="2" charset="-78"/>
                          </a:rPr>
                        </m:ctrlPr>
                      </m:fPr>
                      <m:num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TC Bold" panose="01000500000000020006" pitchFamily="2" charset="-78"/>
                          </a:rPr>
                          <m:t>ℤ</m:t>
                        </m:r>
                      </m:num>
                      <m:den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TC Bold" panose="01000500000000020006" pitchFamily="2" charset="-78"/>
                          </a:rPr>
                          <m:t>𝑎𝑏</m:t>
                        </m:r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TC Bold" panose="01000500000000020006" pitchFamily="2" charset="-78"/>
                          </a:rPr>
                          <m:t>ℤ</m:t>
                        </m:r>
                      </m:den>
                    </m:f>
                    <m:r>
                      <a:rPr lang="fr-FR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TC Bold" panose="01000500000000020006" pitchFamily="2" charset="-78"/>
                      </a:rPr>
                      <m:t> </m:t>
                    </m:r>
                  </m:oMath>
                </a14:m>
                <a:r>
                  <a:rPr lang="ar-DZ" sz="2000" dirty="0">
                    <a:latin typeface="STC Bold" panose="01000500000000020006" pitchFamily="2" charset="-78"/>
                    <a:cs typeface="STC Bold" panose="01000500000000020006" pitchFamily="2" charset="-78"/>
                  </a:rPr>
                  <a:t>دورية دورها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𝑎𝑏</m:t>
                    </m:r>
                  </m:oMath>
                </a14:m>
                <a:r>
                  <a:rPr lang="ar-DZ" sz="2000" dirty="0">
                    <a:latin typeface="STC Bold" panose="01000500000000020006" pitchFamily="2" charset="-78"/>
                    <a:cs typeface="STC Bold" panose="01000500000000020006" pitchFamily="2" charset="-78"/>
                  </a:rPr>
                  <a:t> فان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ar-DZ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ar-DZ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f>
                      <m:fPr>
                        <m:ctrlPr>
                          <a:rPr lang="ar-DZ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ar-DZ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den>
                    </m:f>
                  </m:oMath>
                </a14:m>
                <a:r>
                  <a:rPr lang="ar-DZ" sz="2000" dirty="0">
                    <a:latin typeface="STC Bold" panose="01000500000000020006" pitchFamily="2" charset="-78"/>
                    <a:cs typeface="STC Bold" panose="01000500000000020006" pitchFamily="2" charset="-78"/>
                  </a:rPr>
                  <a:t> دورية لها نفس الدور</a:t>
                </a:r>
              </a:p>
              <a:p>
                <a:pPr marL="342900" indent="-342900" algn="r" rtl="1">
                  <a:buFont typeface="+mj-lt"/>
                  <a:buAutoNum type="arabicPeriod" startAt="5"/>
                </a:pPr>
                <a:r>
                  <a:rPr lang="ar-DZ" sz="2000" dirty="0">
                    <a:latin typeface="STC Bold" panose="01000500000000020006" pitchFamily="2" charset="-78"/>
                    <a:cs typeface="STC Bold" panose="01000500000000020006" pitchFamily="2" charset="-78"/>
                  </a:rPr>
                  <a:t> الزمر </a:t>
                </a:r>
                <a:r>
                  <a:rPr lang="ar-DZ" sz="2000" dirty="0" err="1">
                    <a:latin typeface="STC Bold" panose="01000500000000020006" pitchFamily="2" charset="-78"/>
                    <a:cs typeface="STC Bold" panose="01000500000000020006" pitchFamily="2" charset="-78"/>
                  </a:rPr>
                  <a:t>الحزئية</a:t>
                </a:r>
                <a:r>
                  <a:rPr lang="ar-DZ" sz="2000" dirty="0">
                    <a:latin typeface="STC Bold" panose="01000500000000020006" pitchFamily="2" charset="-78"/>
                    <a:cs typeface="STC Bold" panose="01000500000000020006" pitchFamily="2" charset="-78"/>
                  </a:rPr>
                  <a:t> هي : </a:t>
                </a:r>
              </a:p>
              <a:p>
                <a:pPr algn="r" rt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fr-FR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fr-F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TC Bold" panose="01000500000000020006" pitchFamily="2" charset="-78"/>
                                </a:rPr>
                              </m:ctrlPr>
                            </m:fPr>
                            <m:num>
                              <m:r>
                                <a:rPr lang="fr-FR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TC Bold" panose="01000500000000020006" pitchFamily="2" charset="-78"/>
                                </a:rPr>
                                <m:t>𝑎</m:t>
                              </m:r>
                              <m:r>
                                <a:rPr lang="fr-F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TC Bold" panose="01000500000000020006" pitchFamily="2" charset="-78"/>
                                </a:rPr>
                                <m:t>ℤ</m:t>
                              </m:r>
                            </m:num>
                            <m:den>
                              <m:r>
                                <a:rPr lang="fr-F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TC Bold" panose="01000500000000020006" pitchFamily="2" charset="-78"/>
                                </a:rPr>
                                <m:t>𝑎𝑏</m:t>
                              </m:r>
                              <m:r>
                                <a:rPr lang="fr-F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TC Bold" panose="01000500000000020006" pitchFamily="2" charset="-78"/>
                                </a:rPr>
                                <m:t>ℤ</m:t>
                              </m:r>
                            </m:den>
                          </m:f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TC Bold" panose="01000500000000020006" pitchFamily="2" charset="-78"/>
                            </a:rPr>
                            <m:t>,</m:t>
                          </m:r>
                          <m:f>
                            <m:fPr>
                              <m:ctrlPr>
                                <a:rPr lang="fr-F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TC Bold" panose="01000500000000020006" pitchFamily="2" charset="-78"/>
                                </a:rPr>
                              </m:ctrlPr>
                            </m:fPr>
                            <m:num>
                              <m:r>
                                <a:rPr lang="fr-FR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TC Bold" panose="01000500000000020006" pitchFamily="2" charset="-78"/>
                                </a:rPr>
                                <m:t>𝑏</m:t>
                              </m:r>
                              <m:r>
                                <a:rPr lang="fr-F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TC Bold" panose="01000500000000020006" pitchFamily="2" charset="-78"/>
                                </a:rPr>
                                <m:t>ℤ</m:t>
                              </m:r>
                            </m:num>
                            <m:den>
                              <m:r>
                                <a:rPr lang="fr-F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TC Bold" panose="01000500000000020006" pitchFamily="2" charset="-78"/>
                                </a:rPr>
                                <m:t>𝑎𝑏</m:t>
                              </m:r>
                              <m:r>
                                <a:rPr lang="fr-F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TC Bold" panose="01000500000000020006" pitchFamily="2" charset="-78"/>
                                </a:rPr>
                                <m:t>ℤ</m:t>
                              </m:r>
                            </m:den>
                          </m:f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TC Bold" panose="01000500000000020006" pitchFamily="2" charset="-78"/>
                            </a:rPr>
                            <m:t>,</m:t>
                          </m:r>
                          <m:f>
                            <m:fPr>
                              <m:ctrlPr>
                                <a:rPr lang="fr-F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TC Bold" panose="01000500000000020006" pitchFamily="2" charset="-78"/>
                                </a:rPr>
                              </m:ctrlPr>
                            </m:fPr>
                            <m:num>
                              <m:r>
                                <a:rPr lang="fr-FR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TC Bold" panose="01000500000000020006" pitchFamily="2" charset="-78"/>
                                </a:rPr>
                                <m:t>𝑎𝑏</m:t>
                              </m:r>
                              <m:r>
                                <a:rPr lang="fr-F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TC Bold" panose="01000500000000020006" pitchFamily="2" charset="-78"/>
                                </a:rPr>
                                <m:t>ℤ</m:t>
                              </m:r>
                            </m:num>
                            <m:den>
                              <m:r>
                                <a:rPr lang="fr-F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TC Bold" panose="01000500000000020006" pitchFamily="2" charset="-78"/>
                                </a:rPr>
                                <m:t>𝑎𝑏</m:t>
                              </m:r>
                              <m:r>
                                <a:rPr lang="fr-F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TC Bold" panose="01000500000000020006" pitchFamily="2" charset="-78"/>
                                </a:rPr>
                                <m:t>ℤ</m:t>
                              </m:r>
                            </m:den>
                          </m:f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TC Bold" panose="01000500000000020006" pitchFamily="2" charset="-78"/>
                            </a:rPr>
                            <m:t>,</m:t>
                          </m:r>
                          <m:f>
                            <m:fPr>
                              <m:ctrlPr>
                                <a:rPr lang="fr-F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TC Bold" panose="01000500000000020006" pitchFamily="2" charset="-78"/>
                                </a:rPr>
                              </m:ctrlPr>
                            </m:fPr>
                            <m:num>
                              <m:r>
                                <a:rPr lang="fr-F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TC Bold" panose="01000500000000020006" pitchFamily="2" charset="-78"/>
                                </a:rPr>
                                <m:t>ℤ</m:t>
                              </m:r>
                            </m:num>
                            <m:den>
                              <m:r>
                                <a:rPr lang="fr-F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TC Bold" panose="01000500000000020006" pitchFamily="2" charset="-78"/>
                                </a:rPr>
                                <m:t>𝑎𝑏</m:t>
                              </m:r>
                              <m:r>
                                <a:rPr lang="fr-F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TC Bold" panose="01000500000000020006" pitchFamily="2" charset="-78"/>
                                </a:rPr>
                                <m:t>ℤ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fr-FR" sz="2000" dirty="0">
                  <a:latin typeface="STC Bold" panose="01000500000000020006" pitchFamily="2" charset="-78"/>
                  <a:cs typeface="STC Bold" panose="01000500000000020006" pitchFamily="2" charset="-78"/>
                </a:endParaRPr>
              </a:p>
            </p:txBody>
          </p:sp>
        </mc:Choice>
        <mc:Fallback xmlns="">
          <p:sp>
            <p:nvSpPr>
              <p:cNvPr id="2" name="ZoneTexte 1">
                <a:extLst>
                  <a:ext uri="{FF2B5EF4-FFF2-40B4-BE49-F238E27FC236}">
                    <a16:creationId xmlns:a16="http://schemas.microsoft.com/office/drawing/2014/main" id="{E911522B-9BD6-FAFD-2B9A-062C363F95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0637" y="2940423"/>
                <a:ext cx="9646024" cy="1837747"/>
              </a:xfrm>
              <a:prstGeom prst="rect">
                <a:avLst/>
              </a:prstGeom>
              <a:blipFill>
                <a:blip r:embed="rId2"/>
                <a:stretch>
                  <a:fillRect r="-88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6FE6641C-66B7-17EA-1DB5-8B6359F140E3}"/>
                  </a:ext>
                </a:extLst>
              </p:cNvPr>
              <p:cNvSpPr txBox="1"/>
              <p:nvPr/>
            </p:nvSpPr>
            <p:spPr>
              <a:xfrm>
                <a:off x="1332753" y="1581761"/>
                <a:ext cx="10076330" cy="112550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 algn="r" rtl="1">
                  <a:buFont typeface="+mj-lt"/>
                  <a:buAutoNum type="arabicPeriod" startAt="4"/>
                </a:pPr>
                <a:r>
                  <a:rPr lang="ar-DZ" dirty="0">
                    <a:latin typeface="STC Bold" panose="01000500000000020006" pitchFamily="2" charset="-78"/>
                    <a:ea typeface="Cambria Math" panose="02040503050406030204" pitchFamily="18" charset="0"/>
                    <a:cs typeface="STC Bold" panose="01000500000000020006" pitchFamily="2" charset="-78"/>
                  </a:rPr>
                  <a:t>حسب السؤالين </a:t>
                </a:r>
                <a:r>
                  <a:rPr lang="en-US" dirty="0">
                    <a:latin typeface="STC Bold" panose="01000500000000020006" pitchFamily="2" charset="-78"/>
                    <a:ea typeface="Cambria Math" panose="02040503050406030204" pitchFamily="18" charset="0"/>
                    <a:cs typeface="STC Bold" panose="01000500000000020006" pitchFamily="2" charset="-78"/>
                  </a:rPr>
                  <a:t>2 </a:t>
                </a:r>
                <a:r>
                  <a:rPr lang="ar-DZ" dirty="0">
                    <a:latin typeface="STC Bold" panose="01000500000000020006" pitchFamily="2" charset="-78"/>
                    <a:ea typeface="Cambria Math" panose="02040503050406030204" pitchFamily="18" charset="0"/>
                    <a:cs typeface="STC Bold" panose="01000500000000020006" pitchFamily="2" charset="-78"/>
                  </a:rPr>
                  <a:t>و</a:t>
                </a:r>
                <a:r>
                  <a:rPr lang="en-US" dirty="0">
                    <a:latin typeface="STC Bold" panose="01000500000000020006" pitchFamily="2" charset="-78"/>
                    <a:ea typeface="Cambria Math" panose="02040503050406030204" pitchFamily="18" charset="0"/>
                    <a:cs typeface="STC Bold" panose="01000500000000020006" pitchFamily="2" charset="-78"/>
                  </a:rPr>
                  <a:t> 3 </a:t>
                </a:r>
                <a:r>
                  <a:rPr lang="ar-DZ" dirty="0">
                    <a:latin typeface="STC Bold" panose="01000500000000020006" pitchFamily="2" charset="-78"/>
                    <a:ea typeface="Cambria Math" panose="02040503050406030204" pitchFamily="18" charset="0"/>
                    <a:cs typeface="STC Bold" panose="01000500000000020006" pitchFamily="2" charset="-78"/>
                  </a:rPr>
                  <a:t> و بتطبيق نظرية التشاكل الأولى على التابع </a:t>
                </a:r>
                <a:r>
                  <a:rPr lang="en-US" dirty="0">
                    <a:latin typeface="STC Bold" panose="01000500000000020006" pitchFamily="2" charset="-78"/>
                    <a:ea typeface="Cambria Math" panose="02040503050406030204" pitchFamily="18" charset="0"/>
                    <a:cs typeface="STC Bold" panose="01000500000000020006" pitchFamily="2" charset="-78"/>
                  </a:rPr>
                  <a:t>f</a:t>
                </a:r>
                <a:r>
                  <a:rPr lang="fr-FR" dirty="0">
                    <a:latin typeface="STC Bold" panose="01000500000000020006" pitchFamily="2" charset="-78"/>
                    <a:ea typeface="Cambria Math" panose="02040503050406030204" pitchFamily="18" charset="0"/>
                    <a:cs typeface="STC Bold" panose="01000500000000020006" pitchFamily="2" charset="-78"/>
                  </a:rPr>
                  <a:t> </a:t>
                </a:r>
                <a:r>
                  <a:rPr lang="ar-DZ" dirty="0">
                    <a:latin typeface="STC Bold" panose="01000500000000020006" pitchFamily="2" charset="-78"/>
                    <a:ea typeface="Cambria Math" panose="02040503050406030204" pitchFamily="18" charset="0"/>
                    <a:cs typeface="STC Bold" panose="01000500000000020006" pitchFamily="2" charset="-78"/>
                  </a:rPr>
                  <a:t>نجد </a:t>
                </a:r>
              </a:p>
              <a:p>
                <a:pPr marL="342900" algn="r" rtl="1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F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TC Bold" panose="01000500000000020006" pitchFamily="2" charset="-78"/>
                            </a:rPr>
                          </m:ctrlPr>
                        </m:fPr>
                        <m:num>
                          <m:r>
                            <a:rPr lang="fr-F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TC Bold" panose="01000500000000020006" pitchFamily="2" charset="-78"/>
                            </a:rPr>
                            <m:t>ℤ</m:t>
                          </m:r>
                        </m:num>
                        <m:den>
                          <m:r>
                            <a:rPr lang="fr-F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TC Bold" panose="01000500000000020006" pitchFamily="2" charset="-78"/>
                            </a:rPr>
                            <m:t>𝑎𝑏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TC Bold" panose="01000500000000020006" pitchFamily="2" charset="-78"/>
                            </a:rPr>
                            <m:t>ℤ</m:t>
                          </m:r>
                        </m:den>
                      </m:f>
                      <m:r>
                        <a:rPr lang="fr-F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TC Bold" panose="01000500000000020006" pitchFamily="2" charset="-78"/>
                        </a:rPr>
                        <m:t>=</m:t>
                      </m:r>
                      <m:f>
                        <m:fPr>
                          <m:ctrlPr>
                            <a:rPr lang="fr-F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TC Bold" panose="01000500000000020006" pitchFamily="2" charset="-78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TC Bold" panose="01000500000000020006" pitchFamily="2" charset="-78"/>
                            </a:rPr>
                            <m:t>ℤ</m:t>
                          </m:r>
                        </m:num>
                        <m:den>
                          <m:r>
                            <a:rPr lang="fr-F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TC Bold" panose="01000500000000020006" pitchFamily="2" charset="-78"/>
                            </a:rPr>
                            <m:t>𝑚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TC Bold" panose="01000500000000020006" pitchFamily="2" charset="-78"/>
                            </a:rPr>
                            <m:t>ℤ</m:t>
                          </m:r>
                        </m:den>
                      </m:f>
                      <m:r>
                        <a:rPr lang="fr-F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TC Bold" panose="01000500000000020006" pitchFamily="2" charset="-78"/>
                        </a:rPr>
                        <m:t>=</m:t>
                      </m:r>
                      <m:f>
                        <m:fPr>
                          <m:ctrlPr>
                            <a:rPr lang="fr-F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TC Bold" panose="01000500000000020006" pitchFamily="2" charset="-78"/>
                            </a:rPr>
                          </m:ctrlPr>
                        </m:fPr>
                        <m:num>
                          <m:r>
                            <a:rPr lang="fr-F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TC Bold" panose="01000500000000020006" pitchFamily="2" charset="-78"/>
                            </a:rPr>
                            <m:t>ℤ</m:t>
                          </m:r>
                        </m:num>
                        <m:den>
                          <m:r>
                            <a:rPr lang="fr-F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TC Bold" panose="01000500000000020006" pitchFamily="2" charset="-78"/>
                            </a:rPr>
                            <m:t>𝑘𝑒𝑟𝑓</m:t>
                          </m:r>
                        </m:den>
                      </m:f>
                      <m:r>
                        <a:rPr lang="fr-F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TC Bold" panose="01000500000000020006" pitchFamily="2" charset="-78"/>
                        </a:rPr>
                        <m:t>≈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TC Bold" panose="01000500000000020006" pitchFamily="2" charset="-78"/>
                        </a:rPr>
                        <m:t>𝑖𝑚𝑓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TC Bold" panose="01000500000000020006" pitchFamily="2" charset="-78"/>
                        </a:rPr>
                        <m:t>=</m:t>
                      </m:r>
                      <m:f>
                        <m:fPr>
                          <m:ctrlPr>
                            <a:rPr lang="ar-DZ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ar-DZ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ℤ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ℤ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ar-DZ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ar-DZ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ℤ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ℤ</m:t>
                          </m:r>
                        </m:den>
                      </m:f>
                    </m:oMath>
                  </m:oMathPara>
                </a14:m>
                <a:endParaRPr lang="en-US" sz="1800" b="0" dirty="0">
                  <a:latin typeface="STC Bold" panose="01000500000000020006" pitchFamily="2" charset="-78"/>
                  <a:ea typeface="Cambria Math" panose="02040503050406030204" pitchFamily="18" charset="0"/>
                  <a:cs typeface="STC Bold" panose="01000500000000020006" pitchFamily="2" charset="-78"/>
                </a:endParaRPr>
              </a:p>
            </p:txBody>
          </p:sp>
        </mc:Choice>
        <mc:Fallback xmlns="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6FE6641C-66B7-17EA-1DB5-8B6359F140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2753" y="1581761"/>
                <a:ext cx="10076330" cy="1125501"/>
              </a:xfrm>
              <a:prstGeom prst="rect">
                <a:avLst/>
              </a:prstGeom>
              <a:blipFill>
                <a:blip r:embed="rId3"/>
                <a:stretch>
                  <a:fillRect t="-5405" r="-72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ZoneTexte 4">
            <a:extLst>
              <a:ext uri="{FF2B5EF4-FFF2-40B4-BE49-F238E27FC236}">
                <a16:creationId xmlns:a16="http://schemas.microsoft.com/office/drawing/2014/main" id="{50872127-B381-FFB0-B88B-652E8D4EB262}"/>
              </a:ext>
            </a:extLst>
          </p:cNvPr>
          <p:cNvSpPr txBox="1"/>
          <p:nvPr/>
        </p:nvSpPr>
        <p:spPr>
          <a:xfrm>
            <a:off x="5737411" y="835525"/>
            <a:ext cx="6096000" cy="6710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ar-DZ" sz="2800" dirty="0">
                <a:solidFill>
                  <a:srgbClr val="2E2BA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TC Bold" panose="01000500000000020006" pitchFamily="2" charset="-78"/>
                <a:cs typeface="STC Bold" panose="01000500000000020006" pitchFamily="2" charset="-78"/>
              </a:rPr>
              <a:t>التمرين الثاني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39322B43-BA94-C2A4-9A81-5C3326CDC62A}"/>
              </a:ext>
            </a:extLst>
          </p:cNvPr>
          <p:cNvSpPr txBox="1"/>
          <p:nvPr/>
        </p:nvSpPr>
        <p:spPr>
          <a:xfrm>
            <a:off x="5880845" y="72613"/>
            <a:ext cx="90005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DZ" sz="3600" dirty="0">
                <a:solidFill>
                  <a:srgbClr val="2E2BA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TC Bold" panose="01000500000000020006" pitchFamily="2" charset="-78"/>
                <a:cs typeface="STC Bold" panose="01000500000000020006" pitchFamily="2" charset="-78"/>
              </a:rPr>
              <a:t>امتحان القبة 2021</a:t>
            </a:r>
            <a:endParaRPr lang="fr-FR" sz="3600" dirty="0">
              <a:solidFill>
                <a:srgbClr val="2E2BA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TC Bold" panose="01000500000000020006" pitchFamily="2" charset="-78"/>
              <a:cs typeface="STC Bold" panose="01000500000000020006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405873149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627DB53B-5918-6976-7FFC-56DA036E14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1247" y="1906495"/>
            <a:ext cx="9508648" cy="2942859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D505EC24-97A8-7597-6308-9EBBBECE7C5C}"/>
              </a:ext>
            </a:extLst>
          </p:cNvPr>
          <p:cNvSpPr txBox="1"/>
          <p:nvPr/>
        </p:nvSpPr>
        <p:spPr>
          <a:xfrm>
            <a:off x="5737411" y="835525"/>
            <a:ext cx="6096000" cy="6710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ar-DZ" sz="2800" dirty="0">
                <a:solidFill>
                  <a:srgbClr val="2E2BA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TC Bold" panose="01000500000000020006" pitchFamily="2" charset="-78"/>
                <a:cs typeface="STC Bold" panose="01000500000000020006" pitchFamily="2" charset="-78"/>
              </a:rPr>
              <a:t>التمرين الثالث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DCB7DAB1-45DD-D137-C041-46071D60EE39}"/>
              </a:ext>
            </a:extLst>
          </p:cNvPr>
          <p:cNvSpPr txBox="1"/>
          <p:nvPr/>
        </p:nvSpPr>
        <p:spPr>
          <a:xfrm>
            <a:off x="5880845" y="72613"/>
            <a:ext cx="90005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DZ" sz="3600" dirty="0">
                <a:solidFill>
                  <a:srgbClr val="2E2BA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TC Bold" panose="01000500000000020006" pitchFamily="2" charset="-78"/>
                <a:cs typeface="STC Bold" panose="01000500000000020006" pitchFamily="2" charset="-78"/>
              </a:rPr>
              <a:t>امتحان القبة 2021</a:t>
            </a:r>
            <a:endParaRPr lang="fr-FR" sz="3600" dirty="0">
              <a:solidFill>
                <a:srgbClr val="2E2BA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TC Bold" panose="01000500000000020006" pitchFamily="2" charset="-78"/>
              <a:cs typeface="STC Bold" panose="01000500000000020006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413149143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2EB6860A-97E6-5312-6612-59D0568F8FA2}"/>
              </a:ext>
            </a:extLst>
          </p:cNvPr>
          <p:cNvSpPr txBox="1"/>
          <p:nvPr/>
        </p:nvSpPr>
        <p:spPr>
          <a:xfrm>
            <a:off x="5737411" y="835525"/>
            <a:ext cx="6096000" cy="6710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ar-DZ" sz="2800" dirty="0">
                <a:solidFill>
                  <a:srgbClr val="2E2BA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TC Bold" panose="01000500000000020006" pitchFamily="2" charset="-78"/>
                <a:cs typeface="STC Bold" panose="01000500000000020006" pitchFamily="2" charset="-78"/>
              </a:rPr>
              <a:t>التمرين الثالث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28F054EE-72F5-C389-6461-5688F9316E42}"/>
              </a:ext>
            </a:extLst>
          </p:cNvPr>
          <p:cNvSpPr txBox="1"/>
          <p:nvPr/>
        </p:nvSpPr>
        <p:spPr>
          <a:xfrm>
            <a:off x="8647955" y="83565"/>
            <a:ext cx="35440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DZ" sz="3600" dirty="0">
                <a:solidFill>
                  <a:srgbClr val="2E2BA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TC Bold" panose="01000500000000020006" pitchFamily="2" charset="-78"/>
                <a:cs typeface="STC Bold" panose="01000500000000020006" pitchFamily="2" charset="-78"/>
              </a:rPr>
              <a:t>امتحان القبة 2021</a:t>
            </a:r>
            <a:endParaRPr lang="fr-FR" sz="3600" dirty="0">
              <a:solidFill>
                <a:srgbClr val="2E2BA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TC Bold" panose="01000500000000020006" pitchFamily="2" charset="-78"/>
              <a:cs typeface="STC Bold" panose="01000500000000020006" pitchFamily="2" charset="-7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BF5A4ED8-D9FD-A000-6989-5A71D879E921}"/>
                  </a:ext>
                </a:extLst>
              </p:cNvPr>
              <p:cNvSpPr txBox="1"/>
              <p:nvPr/>
            </p:nvSpPr>
            <p:spPr>
              <a:xfrm>
                <a:off x="1825812" y="1352654"/>
                <a:ext cx="287835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≪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⟺∃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ℕ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fr-FR" sz="2000" dirty="0"/>
              </a:p>
            </p:txBody>
          </p:sp>
        </mc:Choice>
        <mc:Fallback xmlns="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BF5A4ED8-D9FD-A000-6989-5A71D879E9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5812" y="1352654"/>
                <a:ext cx="2878352" cy="307777"/>
              </a:xfrm>
              <a:prstGeom prst="rect">
                <a:avLst/>
              </a:prstGeom>
              <a:blipFill>
                <a:blip r:embed="rId2"/>
                <a:stretch>
                  <a:fillRect l="-847" b="-26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D09B9337-C98A-67FF-4810-0AB0F6C52501}"/>
                  </a:ext>
                </a:extLst>
              </p:cNvPr>
              <p:cNvSpPr txBox="1"/>
              <p:nvPr/>
            </p:nvSpPr>
            <p:spPr>
              <a:xfrm>
                <a:off x="2868706" y="1717800"/>
                <a:ext cx="8964705" cy="39839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 rtl="1"/>
                <a:r>
                  <a:rPr lang="ar-DZ" sz="2400" dirty="0">
                    <a:solidFill>
                      <a:srgbClr val="2E2BA5"/>
                    </a:solidFill>
                    <a:effectLst/>
                    <a:latin typeface="STC Bold" panose="01000500000000020006" pitchFamily="2" charset="-78"/>
                    <a:cs typeface="STC Bold" panose="01000500000000020006" pitchFamily="2" charset="-78"/>
                  </a:rPr>
                  <a:t>/</a:t>
                </a:r>
                <a:r>
                  <a:rPr lang="ar-DZ" sz="2400" dirty="0">
                    <a:solidFill>
                      <a:srgbClr val="2E2BA5"/>
                    </a:solidFill>
                    <a:effectLst/>
                    <a:latin typeface="STC Bold" panose="01000500000000020006" pitchFamily="2" charset="-78"/>
                    <a:ea typeface="Cambria Math" panose="02040503050406030204" pitchFamily="18" charset="0"/>
                    <a:cs typeface="STC Bold" panose="01000500000000020006" pitchFamily="2" charset="-78"/>
                  </a:rPr>
                  <a:t> </a:t>
                </a:r>
                <a14:m>
                  <m:oMath xmlns:m="http://schemas.openxmlformats.org/officeDocument/2006/math">
                    <m:r>
                      <a:rPr lang="ar-DZ" sz="2400" i="1" smtClean="0">
                        <a:solidFill>
                          <a:srgbClr val="2E2BA5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≪</m:t>
                    </m:r>
                  </m:oMath>
                </a14:m>
                <a:r>
                  <a:rPr lang="ar-DZ" sz="2400" dirty="0">
                    <a:solidFill>
                      <a:srgbClr val="2E2BA5"/>
                    </a:solidFill>
                    <a:effectLst/>
                    <a:latin typeface="STC Bold" panose="01000500000000020006" pitchFamily="2" charset="-78"/>
                    <a:cs typeface="STC Bold" panose="01000500000000020006" pitchFamily="2" charset="-78"/>
                  </a:rPr>
                  <a:t> انعكاسية</a:t>
                </a:r>
              </a:p>
              <a:p>
                <a:pPr algn="r" rtl="1"/>
                <a:r>
                  <a:rPr lang="ar-DZ" sz="2000" dirty="0">
                    <a:solidFill>
                      <a:schemeClr val="tx1"/>
                    </a:solidFill>
                    <a:effectLst/>
                    <a:latin typeface="STC Bold" panose="01000500000000020006" pitchFamily="2" charset="-78"/>
                    <a:cs typeface="STC Bold" panose="01000500000000020006" pitchFamily="2" charset="-78"/>
                  </a:rPr>
                  <a:t>ليكن </a:t>
                </a:r>
                <a14:m>
                  <m:oMath xmlns:m="http://schemas.openxmlformats.org/officeDocument/2006/math">
                    <m:r>
                      <a:rPr lang="fr-FR" sz="2000" b="0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𝑥</m:t>
                    </m:r>
                    <m:r>
                      <a:rPr lang="fr-FR" sz="2000" b="0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fr-FR" sz="2000" b="0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ℕ</m:t>
                    </m:r>
                    <m:r>
                      <a:rPr lang="fr-FR" sz="2000" b="0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ar-DZ" sz="2000" dirty="0">
                    <a:solidFill>
                      <a:schemeClr val="tx1"/>
                    </a:solidFill>
                    <a:latin typeface="STC Bold" panose="01000500000000020006" pitchFamily="2" charset="-78"/>
                    <a:cs typeface="STC Bold" panose="01000500000000020006" pitchFamily="2" charset="-78"/>
                  </a:rPr>
                  <a:t> لدينا </a:t>
                </a:r>
                <a:r>
                  <a:rPr lang="en-US" sz="2000" dirty="0">
                    <a:solidFill>
                      <a:schemeClr val="tx1"/>
                    </a:solidFill>
                    <a:latin typeface="STC Bold" panose="01000500000000020006" pitchFamily="2" charset="-78"/>
                    <a:cs typeface="STC Bold" panose="01000500000000020006" pitchFamily="2" charset="-78"/>
                  </a:rPr>
                  <a:t> </a:t>
                </a:r>
                <a:r>
                  <a:rPr lang="ar-DZ" sz="2000" dirty="0">
                    <a:solidFill>
                      <a:schemeClr val="tx1"/>
                    </a:solidFill>
                    <a:latin typeface="STC Bold" panose="01000500000000020006" pitchFamily="2" charset="-78"/>
                    <a:cs typeface="STC Bold" panose="01000500000000020006" pitchFamily="2" charset="-78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STC Bold" panose="01000500000000020006" pitchFamily="2" charset="-78"/>
                      </a:rPr>
                      <m:t>𝑥</m:t>
                    </m:r>
                    <m:r>
                      <a:rPr lang="en-US" sz="2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STC Bold" panose="01000500000000020006" pitchFamily="2" charset="-78"/>
                      </a:rPr>
                      <m:t>=</m:t>
                    </m:r>
                    <m:r>
                      <a:rPr lang="en-US" sz="2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STC Bold" panose="01000500000000020006" pitchFamily="2" charset="-78"/>
                      </a:rPr>
                      <m:t>𝑥</m:t>
                    </m:r>
                    <m:r>
                      <a:rPr lang="en-US" sz="2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STC Bold" panose="01000500000000020006" pitchFamily="2" charset="-78"/>
                      </a:rPr>
                      <m:t>¹</m:t>
                    </m:r>
                    <m:r>
                      <a:rPr lang="en-US" sz="2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STC Bold" panose="01000500000000020006" pitchFamily="2" charset="-78"/>
                      </a:rPr>
                      <m:t> </m:t>
                    </m:r>
                  </m:oMath>
                </a14:m>
                <a:r>
                  <a:rPr lang="ar-DZ" sz="2000" dirty="0">
                    <a:solidFill>
                      <a:schemeClr val="tx1"/>
                    </a:solidFill>
                    <a:latin typeface="STC Bold" panose="01000500000000020006" pitchFamily="2" charset="-78"/>
                    <a:cs typeface="STC Bold" panose="01000500000000020006" pitchFamily="2" charset="-78"/>
                  </a:rPr>
                  <a:t> اذن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≪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ar-DZ" sz="2000" dirty="0">
                    <a:solidFill>
                      <a:schemeClr val="tx1"/>
                    </a:solidFill>
                    <a:latin typeface="STC Bold" panose="01000500000000020006" pitchFamily="2" charset="-78"/>
                    <a:cs typeface="STC Bold" panose="01000500000000020006" pitchFamily="2" charset="-78"/>
                  </a:rPr>
                  <a:t> ومنه </a:t>
                </a:r>
                <a14:m>
                  <m:oMath xmlns:m="http://schemas.openxmlformats.org/officeDocument/2006/math">
                    <m:r>
                      <a:rPr lang="ar-DZ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≪</m:t>
                    </m:r>
                  </m:oMath>
                </a14:m>
                <a:r>
                  <a:rPr lang="ar-DZ" sz="2000" dirty="0">
                    <a:solidFill>
                      <a:schemeClr val="tx1"/>
                    </a:solidFill>
                    <a:latin typeface="STC Bold" panose="01000500000000020006" pitchFamily="2" charset="-78"/>
                    <a:cs typeface="STC Bold" panose="01000500000000020006" pitchFamily="2" charset="-78"/>
                  </a:rPr>
                  <a:t> انعكاسية</a:t>
                </a:r>
              </a:p>
              <a:p>
                <a:pPr algn="r" rtl="1"/>
                <a:endParaRPr lang="ar-DZ" sz="2000" dirty="0">
                  <a:solidFill>
                    <a:schemeClr val="tx1"/>
                  </a:solidFill>
                  <a:latin typeface="STC Bold" panose="01000500000000020006" pitchFamily="2" charset="-78"/>
                  <a:cs typeface="STC Bold" panose="01000500000000020006" pitchFamily="2" charset="-78"/>
                </a:endParaRPr>
              </a:p>
              <a:p>
                <a:pPr algn="r" rtl="1"/>
                <a14:m>
                  <m:oMath xmlns:m="http://schemas.openxmlformats.org/officeDocument/2006/math">
                    <m:r>
                      <a:rPr lang="ar-DZ" sz="2400" i="1" smtClean="0">
                        <a:solidFill>
                          <a:srgbClr val="2E2BA5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≪</m:t>
                    </m:r>
                    <m:r>
                      <m:rPr>
                        <m:nor/>
                      </m:rPr>
                      <a:rPr lang="ar-DZ" sz="2400" dirty="0">
                        <a:solidFill>
                          <a:srgbClr val="2E2BA5"/>
                        </a:solidFill>
                        <a:latin typeface="STC Bold" panose="01000500000000020006" pitchFamily="2" charset="-78"/>
                        <a:cs typeface="STC Bold" panose="01000500000000020006" pitchFamily="2" charset="-78"/>
                      </a:rPr>
                      <m:t>2</m:t>
                    </m:r>
                  </m:oMath>
                </a14:m>
                <a:r>
                  <a:rPr lang="ar-DZ" sz="2400" dirty="0">
                    <a:solidFill>
                      <a:srgbClr val="2E2BA5"/>
                    </a:solidFill>
                    <a:effectLst/>
                    <a:latin typeface="STC Bold" panose="01000500000000020006" pitchFamily="2" charset="-78"/>
                    <a:cs typeface="STC Bold" panose="01000500000000020006" pitchFamily="2" charset="-78"/>
                  </a:rPr>
                  <a:t>متعدية </a:t>
                </a:r>
              </a:p>
              <a:p>
                <a:pPr algn="r" rtl="1"/>
                <a:r>
                  <a:rPr lang="ar-DZ" sz="2000" dirty="0">
                    <a:effectLst/>
                    <a:latin typeface="STC Bold" panose="01000500000000020006" pitchFamily="2" charset="-78"/>
                    <a:cs typeface="STC Bold" panose="01000500000000020006" pitchFamily="2" charset="-78"/>
                  </a:rPr>
                  <a:t>ليكن </a:t>
                </a:r>
                <a14:m>
                  <m:oMath xmlns:m="http://schemas.openxmlformats.org/officeDocument/2006/math">
                    <m:r>
                      <a:rPr lang="fr-FR" sz="2000" b="0" i="1" smtClean="0">
                        <a:effectLst/>
                        <a:latin typeface="Cambria Math" panose="02040503050406030204" pitchFamily="18" charset="0"/>
                      </a:rPr>
                      <m:t>𝑥</m:t>
                    </m:r>
                    <m:r>
                      <a:rPr lang="fr-FR" sz="2000" b="0" i="1" smtClean="0">
                        <a:effectLst/>
                        <a:latin typeface="Cambria Math" panose="02040503050406030204" pitchFamily="18" charset="0"/>
                      </a:rPr>
                      <m:t>,</m:t>
                    </m:r>
                    <m:r>
                      <a:rPr lang="fr-FR" sz="2000" b="0" i="1" smtClean="0">
                        <a:effectLst/>
                        <a:latin typeface="Cambria Math" panose="02040503050406030204" pitchFamily="18" charset="0"/>
                      </a:rPr>
                      <m:t>𝑦</m:t>
                    </m:r>
                    <m:r>
                      <a:rPr lang="fr-FR" sz="2000" b="0" i="1" smtClean="0">
                        <a:effectLst/>
                        <a:latin typeface="Cambria Math" panose="02040503050406030204" pitchFamily="18" charset="0"/>
                      </a:rPr>
                      <m:t>,</m:t>
                    </m:r>
                    <m:r>
                      <a:rPr lang="fr-FR" sz="2000" b="0" i="1" smtClean="0">
                        <a:effectLst/>
                        <a:latin typeface="Cambria Math" panose="02040503050406030204" pitchFamily="18" charset="0"/>
                      </a:rPr>
                      <m:t>𝑧</m:t>
                    </m:r>
                    <m:r>
                      <a:rPr lang="fr-FR" sz="2000" i="1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fr-F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ℕ</m:t>
                    </m:r>
                  </m:oMath>
                </a14:m>
                <a:r>
                  <a:rPr lang="ar-DZ" sz="2000" dirty="0">
                    <a:effectLst/>
                    <a:latin typeface="STC Bold" panose="01000500000000020006" pitchFamily="2" charset="-78"/>
                    <a:cs typeface="STC Bold" panose="01000500000000020006" pitchFamily="2" charset="-78"/>
                  </a:rPr>
                  <a:t>بحيث </a:t>
                </a:r>
              </a:p>
              <a:p>
                <a:pPr algn="r" rt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ar-DZ" sz="2000" i="1">
                          <a:solidFill>
                            <a:srgbClr val="2E2BA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≪</m:t>
                      </m:r>
                      <m:r>
                        <m:rPr>
                          <m:sty m:val="p"/>
                        </m:rPr>
                        <a:rPr lang="fr-FR" sz="2000" b="0" i="0" smtClean="0">
                          <a:solidFill>
                            <a:srgbClr val="2E2BA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y</m:t>
                      </m:r>
                      <m:r>
                        <a:rPr lang="ar-DZ" sz="2000" b="0" i="0" smtClean="0">
                          <a:solidFill>
                            <a:srgbClr val="2E2BA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و</m:t>
                      </m:r>
                      <m:r>
                        <a:rPr lang="ar-DZ" sz="2000" b="0" i="0" smtClean="0">
                          <a:solidFill>
                            <a:srgbClr val="2E2BA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</m:t>
                      </m:r>
                      <m:r>
                        <m:rPr>
                          <m:sty m:val="p"/>
                        </m:rPr>
                        <a:rPr lang="fr-FR" sz="2000" b="0" i="0" smtClean="0">
                          <a:solidFill>
                            <a:srgbClr val="2E2BA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y</m:t>
                      </m:r>
                      <m:r>
                        <a:rPr lang="ar-DZ" sz="2000" i="1">
                          <a:solidFill>
                            <a:srgbClr val="2E2BA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≪</m:t>
                      </m:r>
                      <m:r>
                        <a:rPr lang="fr-FR" sz="2000" b="0" i="1" smtClean="0">
                          <a:solidFill>
                            <a:srgbClr val="2E2BA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  <m:r>
                        <a:rPr lang="fr-FR" sz="2000" b="0" i="1" smtClean="0">
                          <a:solidFill>
                            <a:srgbClr val="2E2BA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fr-FR" sz="2000" b="0" dirty="0">
                  <a:solidFill>
                    <a:srgbClr val="2E2BA5"/>
                  </a:solidFill>
                  <a:ea typeface="Cambria Math" panose="02040503050406030204" pitchFamily="18" charset="0"/>
                </a:endParaRPr>
              </a:p>
              <a:p>
                <a:pPr marL="1612900" indent="-268288" algn="r" rt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∃</m:t>
                      </m:r>
                      <m:r>
                        <a:rPr lang="fr-FR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fr-FR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fr-FR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r>
                        <a:rPr lang="fr-FR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fr-FR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ℕ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,  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ar-DZ" sz="2000" b="0" i="1" smtClean="0">
                          <a:latin typeface="Cambria Math" panose="02040503050406030204" pitchFamily="18" charset="0"/>
                        </a:rPr>
                        <m:t>و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</m:sSup>
                    </m:oMath>
                  </m:oMathPara>
                </a14:m>
                <a:endParaRPr lang="fr-FR" sz="2000" b="0" dirty="0"/>
              </a:p>
              <a:p>
                <a:pPr algn="r" rt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𝑛𝑚</m:t>
                          </m:r>
                        </m:sup>
                      </m:sSup>
                    </m:oMath>
                  </m:oMathPara>
                </a14:m>
                <a:endParaRPr lang="fr-FR" sz="2000" b="0" dirty="0"/>
              </a:p>
              <a:p>
                <a:pPr algn="r" rtl="1"/>
                <a:r>
                  <a:rPr lang="ar-DZ" sz="2000" dirty="0">
                    <a:solidFill>
                      <a:schemeClr val="tx1"/>
                    </a:solidFill>
                    <a:latin typeface="STC Bold" panose="01000500000000020006" pitchFamily="2" charset="-78"/>
                    <a:cs typeface="STC Bold" panose="01000500000000020006" pitchFamily="2" charset="-78"/>
                  </a:rPr>
                  <a:t>اذن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≪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ar-DZ" sz="2000" dirty="0">
                    <a:solidFill>
                      <a:schemeClr val="tx1"/>
                    </a:solidFill>
                    <a:latin typeface="STC Bold" panose="01000500000000020006" pitchFamily="2" charset="-78"/>
                    <a:cs typeface="STC Bold" panose="01000500000000020006" pitchFamily="2" charset="-78"/>
                  </a:rPr>
                  <a:t> ومنه </a:t>
                </a:r>
                <a14:m>
                  <m:oMath xmlns:m="http://schemas.openxmlformats.org/officeDocument/2006/math">
                    <m:r>
                      <a:rPr lang="ar-DZ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≪</m:t>
                    </m:r>
                  </m:oMath>
                </a14:m>
                <a:r>
                  <a:rPr lang="ar-DZ" sz="2000" dirty="0">
                    <a:solidFill>
                      <a:schemeClr val="tx1"/>
                    </a:solidFill>
                    <a:latin typeface="STC Bold" panose="01000500000000020006" pitchFamily="2" charset="-78"/>
                    <a:cs typeface="STC Bold" panose="01000500000000020006" pitchFamily="2" charset="-78"/>
                  </a:rPr>
                  <a:t> متعدية</a:t>
                </a:r>
              </a:p>
              <a:p>
                <a:pPr algn="r" rtl="1"/>
                <a:endParaRPr lang="fr-FR" sz="2000" b="0" dirty="0"/>
              </a:p>
              <a:p>
                <a:pPr algn="r" rtl="1"/>
                <a:endParaRPr lang="fr-FR" sz="2000" b="0" dirty="0"/>
              </a:p>
              <a:p>
                <a:pPr algn="r" rtl="1"/>
                <a:endParaRPr lang="fr-FR" sz="2000" dirty="0"/>
              </a:p>
            </p:txBody>
          </p:sp>
        </mc:Choice>
        <mc:Fallback xmlns="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D09B9337-C98A-67FF-4810-0AB0F6C525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8706" y="1717800"/>
                <a:ext cx="8964705" cy="3983911"/>
              </a:xfrm>
              <a:prstGeom prst="rect">
                <a:avLst/>
              </a:prstGeom>
              <a:blipFill>
                <a:blip r:embed="rId3"/>
                <a:stretch>
                  <a:fillRect t="-1225" r="-102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4931060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BA6CA67B-BA0A-D655-A161-E7EC7DB90C60}"/>
              </a:ext>
            </a:extLst>
          </p:cNvPr>
          <p:cNvSpPr txBox="1"/>
          <p:nvPr/>
        </p:nvSpPr>
        <p:spPr>
          <a:xfrm>
            <a:off x="5737411" y="835525"/>
            <a:ext cx="6096000" cy="6710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ar-DZ" sz="2800" dirty="0">
                <a:solidFill>
                  <a:srgbClr val="2E2BA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TC Bold" panose="01000500000000020006" pitchFamily="2" charset="-78"/>
                <a:cs typeface="STC Bold" panose="01000500000000020006" pitchFamily="2" charset="-78"/>
              </a:rPr>
              <a:t>التمرين الثالث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29D6311A-D7EA-0080-A5CD-74214E2F224D}"/>
              </a:ext>
            </a:extLst>
          </p:cNvPr>
          <p:cNvSpPr txBox="1"/>
          <p:nvPr/>
        </p:nvSpPr>
        <p:spPr>
          <a:xfrm>
            <a:off x="8647955" y="83565"/>
            <a:ext cx="35440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DZ" sz="3600" dirty="0">
                <a:solidFill>
                  <a:srgbClr val="2E2BA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TC Bold" panose="01000500000000020006" pitchFamily="2" charset="-78"/>
                <a:cs typeface="STC Bold" panose="01000500000000020006" pitchFamily="2" charset="-78"/>
              </a:rPr>
              <a:t>امتحان القبة 2021</a:t>
            </a:r>
            <a:endParaRPr lang="fr-FR" sz="3600" dirty="0">
              <a:solidFill>
                <a:srgbClr val="2E2BA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TC Bold" panose="01000500000000020006" pitchFamily="2" charset="-78"/>
              <a:cs typeface="STC Bold" panose="01000500000000020006" pitchFamily="2" charset="-7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93DC6CF9-1016-B07A-4EF6-75E2B27310F9}"/>
                  </a:ext>
                </a:extLst>
              </p:cNvPr>
              <p:cNvSpPr txBox="1"/>
              <p:nvPr/>
            </p:nvSpPr>
            <p:spPr>
              <a:xfrm>
                <a:off x="1825812" y="1352654"/>
                <a:ext cx="287835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≪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⟺∃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ℕ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fr-FR" sz="2000" dirty="0"/>
              </a:p>
            </p:txBody>
          </p:sp>
        </mc:Choice>
        <mc:Fallback xmlns="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93DC6CF9-1016-B07A-4EF6-75E2B27310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5812" y="1352654"/>
                <a:ext cx="2878352" cy="307777"/>
              </a:xfrm>
              <a:prstGeom prst="rect">
                <a:avLst/>
              </a:prstGeom>
              <a:blipFill>
                <a:blip r:embed="rId2"/>
                <a:stretch>
                  <a:fillRect l="-847" b="-26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E834F6F5-6017-B3CC-4D71-6AEA42936B2E}"/>
                  </a:ext>
                </a:extLst>
              </p:cNvPr>
              <p:cNvSpPr txBox="1"/>
              <p:nvPr/>
            </p:nvSpPr>
            <p:spPr>
              <a:xfrm>
                <a:off x="866588" y="1721224"/>
                <a:ext cx="10769600" cy="34163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 rtl="1"/>
                <a:r>
                  <a:rPr lang="ar-DZ" dirty="0">
                    <a:latin typeface="STC Bold" panose="01000500000000020006" pitchFamily="2" charset="-78"/>
                    <a:cs typeface="STC Bold" panose="01000500000000020006" pitchFamily="2" charset="-78"/>
                  </a:rPr>
                  <a:t>ليكن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STC Bold" panose="01000500000000020006" pitchFamily="2" charset="-78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STC Bold" panose="01000500000000020006" pitchFamily="2" charset="-78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STC Bold" panose="01000500000000020006" pitchFamily="2" charset="-78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STC Bold" panose="01000500000000020006" pitchFamily="2" charset="-78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TC Bold" panose="01000500000000020006" pitchFamily="2" charset="-78"/>
                      </a:rPr>
                      <m:t>ℕ</m:t>
                    </m:r>
                  </m:oMath>
                </a14:m>
                <a:r>
                  <a:rPr lang="ar-DZ" dirty="0">
                    <a:latin typeface="STC Bold" panose="01000500000000020006" pitchFamily="2" charset="-78"/>
                    <a:cs typeface="STC Bold" panose="01000500000000020006" pitchFamily="2" charset="-78"/>
                  </a:rPr>
                  <a:t>بحيث</a:t>
                </a:r>
                <a14:m>
                  <m:oMath xmlns:m="http://schemas.openxmlformats.org/officeDocument/2006/math">
                    <m:r>
                      <a:rPr lang="fr-FR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≪</m:t>
                    </m:r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ar-DZ" dirty="0"/>
                  <a:t>و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≪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fr-FR" dirty="0">
                    <a:latin typeface="STC Bold" panose="01000500000000020006" pitchFamily="2" charset="-78"/>
                    <a:cs typeface="STC Bold" panose="01000500000000020006" pitchFamily="2" charset="-78"/>
                  </a:rPr>
                  <a:t> </a:t>
                </a:r>
                <a:r>
                  <a:rPr lang="ar-DZ" dirty="0">
                    <a:latin typeface="STC Bold" panose="01000500000000020006" pitchFamily="2" charset="-78"/>
                    <a:cs typeface="STC Bold" panose="01000500000000020006" pitchFamily="2" charset="-78"/>
                  </a:rPr>
                  <a:t> معناه </a:t>
                </a:r>
              </a:p>
              <a:p>
                <a:pPr algn="r" rt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∃</m:t>
                      </m:r>
                      <m:r>
                        <a:rPr lang="fr-FR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fr-FR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fr-FR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r>
                        <a:rPr lang="fr-FR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fr-FR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ℕ</m:t>
                      </m:r>
                      <m:r>
                        <a:rPr lang="fr-FR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, 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fr-FR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fr-FR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</m:t>
                      </m:r>
                      <m:r>
                        <a:rPr lang="fr-FR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fr-FR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fr-FR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</m:sSup>
                    </m:oMath>
                  </m:oMathPara>
                </a14:m>
                <a:endParaRPr lang="fr-FR" sz="1800" b="0" dirty="0">
                  <a:latin typeface="STC Bold" panose="01000500000000020006" pitchFamily="2" charset="-78"/>
                  <a:ea typeface="Cambria Math" panose="02040503050406030204" pitchFamily="18" charset="0"/>
                </a:endParaRPr>
              </a:p>
              <a:p>
                <a:pPr algn="r" rt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  <a:cs typeface="STC Bold" panose="01000500000000020006" pitchFamily="2" charset="-78"/>
                        </a:rPr>
                        <m:t>𝑥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cs typeface="STC Bold" panose="01000500000000020006" pitchFamily="2" charset="-78"/>
                        </a:rPr>
                        <m:t>=</m:t>
                      </m:r>
                      <m:sSup>
                        <m:sSupPr>
                          <m:ctrlPr>
                            <a:rPr lang="fr-FR" b="0" i="1" smtClean="0">
                              <a:latin typeface="Cambria Math" panose="02040503050406030204" pitchFamily="18" charset="0"/>
                              <a:cs typeface="STC Bold" panose="01000500000000020006" pitchFamily="2" charset="-78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cs typeface="STC Bold" panose="01000500000000020006" pitchFamily="2" charset="-78"/>
                            </a:rPr>
                            <m:t>𝑥</m:t>
                          </m:r>
                        </m:e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  <a:cs typeface="STC Bold" panose="01000500000000020006" pitchFamily="2" charset="-78"/>
                            </a:rPr>
                            <m:t>𝑛𝑚</m:t>
                          </m:r>
                        </m:sup>
                      </m:sSup>
                    </m:oMath>
                  </m:oMathPara>
                </a14:m>
                <a:endParaRPr lang="fr-FR" b="0" dirty="0">
                  <a:latin typeface="STC Bold" panose="01000500000000020006" pitchFamily="2" charset="-78"/>
                  <a:cs typeface="STC Bold" panose="01000500000000020006" pitchFamily="2" charset="-78"/>
                </a:endParaRPr>
              </a:p>
              <a:p>
                <a:pPr algn="r" rt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  <a:cs typeface="STC Bold" panose="01000500000000020006" pitchFamily="2" charset="-78"/>
                        </a:rPr>
                        <m:t>𝑛𝑚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cs typeface="STC Bold" panose="01000500000000020006" pitchFamily="2" charset="-78"/>
                        </a:rPr>
                        <m:t>=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cs typeface="STC Bold" panose="01000500000000020006" pitchFamily="2" charset="-78"/>
                        </a:rPr>
                        <m:t>1</m:t>
                      </m:r>
                    </m:oMath>
                  </m:oMathPara>
                </a14:m>
                <a:endParaRPr lang="fr-FR" b="0" dirty="0">
                  <a:latin typeface="STC Bold" panose="01000500000000020006" pitchFamily="2" charset="-78"/>
                  <a:cs typeface="STC Bold" panose="01000500000000020006" pitchFamily="2" charset="-78"/>
                </a:endParaRPr>
              </a:p>
              <a:p>
                <a:pPr algn="r" rt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  <a:cs typeface="STC Bold" panose="01000500000000020006" pitchFamily="2" charset="-78"/>
                        </a:rPr>
                        <m:t>𝑛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cs typeface="STC Bold" panose="01000500000000020006" pitchFamily="2" charset="-78"/>
                        </a:rPr>
                        <m:t>=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cs typeface="STC Bold" panose="01000500000000020006" pitchFamily="2" charset="-78"/>
                        </a:rPr>
                        <m:t>𝑚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cs typeface="STC Bold" panose="01000500000000020006" pitchFamily="2" charset="-78"/>
                        </a:rPr>
                        <m:t>=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cs typeface="STC Bold" panose="01000500000000020006" pitchFamily="2" charset="-78"/>
                        </a:rPr>
                        <m:t>1</m:t>
                      </m:r>
                    </m:oMath>
                  </m:oMathPara>
                </a14:m>
                <a:endParaRPr lang="fr-FR" b="0" dirty="0">
                  <a:latin typeface="STC Bold" panose="01000500000000020006" pitchFamily="2" charset="-78"/>
                  <a:cs typeface="STC Bold" panose="01000500000000020006" pitchFamily="2" charset="-78"/>
                </a:endParaRPr>
              </a:p>
              <a:p>
                <a:pPr algn="r" rt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  <a:cs typeface="STC Bold" panose="01000500000000020006" pitchFamily="2" charset="-78"/>
                        </a:rPr>
                        <m:t>𝑦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cs typeface="STC Bold" panose="01000500000000020006" pitchFamily="2" charset="-78"/>
                        </a:rPr>
                        <m:t>=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cs typeface="STC Bold" panose="01000500000000020006" pitchFamily="2" charset="-78"/>
                        </a:rPr>
                        <m:t>𝑥</m:t>
                      </m:r>
                    </m:oMath>
                  </m:oMathPara>
                </a14:m>
                <a:endParaRPr lang="fr-FR" b="0" dirty="0">
                  <a:latin typeface="STC Bold" panose="01000500000000020006" pitchFamily="2" charset="-78"/>
                  <a:cs typeface="STC Bold" panose="01000500000000020006" pitchFamily="2" charset="-78"/>
                </a:endParaRPr>
              </a:p>
              <a:p>
                <a:pPr algn="r" rtl="1"/>
                <a:r>
                  <a:rPr lang="ar-DZ" dirty="0">
                    <a:latin typeface="STC Bold" panose="01000500000000020006" pitchFamily="2" charset="-78"/>
                    <a:cs typeface="STC Bold" panose="01000500000000020006" pitchFamily="2" charset="-78"/>
                  </a:rPr>
                  <a:t>و منه هي علاقة ترتيب </a:t>
                </a:r>
                <a:endParaRPr lang="fr-FR" dirty="0">
                  <a:latin typeface="STC Bold" panose="01000500000000020006" pitchFamily="2" charset="-78"/>
                  <a:cs typeface="STC Bold" panose="01000500000000020006" pitchFamily="2" charset="-78"/>
                </a:endParaRPr>
              </a:p>
              <a:p>
                <a:pPr marL="342900" indent="-342900" algn="r" rtl="1">
                  <a:buFont typeface="+mj-lt"/>
                  <a:buAutoNum type="arabicPeriod" startAt="2"/>
                </a:pPr>
                <a:r>
                  <a:rPr lang="ar-DZ" dirty="0">
                    <a:latin typeface="STC Bold" panose="01000500000000020006" pitchFamily="2" charset="-78"/>
                    <a:cs typeface="STC Bold" panose="01000500000000020006" pitchFamily="2" charset="-78"/>
                  </a:rPr>
                  <a:t>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≪</m:t>
                    </m:r>
                  </m:oMath>
                </a14:m>
                <a:r>
                  <a:rPr lang="ar-DZ" dirty="0">
                    <a:latin typeface="STC Bold" panose="01000500000000020006" pitchFamily="2" charset="-78"/>
                    <a:cs typeface="STC Bold" panose="01000500000000020006" pitchFamily="2" charset="-78"/>
                  </a:rPr>
                  <a:t> علاقة ترتيب جزئي </a:t>
                </a:r>
                <a:r>
                  <a:rPr lang="ar-DZ" dirty="0" err="1">
                    <a:latin typeface="STC Bold" panose="01000500000000020006" pitchFamily="2" charset="-78"/>
                    <a:cs typeface="STC Bold" panose="01000500000000020006" pitchFamily="2" charset="-78"/>
                  </a:rPr>
                  <a:t>لانه</a:t>
                </a:r>
                <a:r>
                  <a:rPr lang="ar-DZ" dirty="0">
                    <a:latin typeface="STC Bold" panose="01000500000000020006" pitchFamily="2" charset="-78"/>
                    <a:cs typeface="STC Bold" panose="01000500000000020006" pitchFamily="2" charset="-78"/>
                  </a:rPr>
                  <a:t> مثلا </a:t>
                </a:r>
                <a:r>
                  <a:rPr lang="fr-FR" dirty="0">
                    <a:latin typeface="STC Bold" panose="01000500000000020006" pitchFamily="2" charset="-78"/>
                    <a:cs typeface="STC Bold" panose="01000500000000020006" pitchFamily="2" charset="-78"/>
                  </a:rPr>
                  <a:t>2</a:t>
                </a:r>
                <a:r>
                  <a:rPr lang="ar-DZ" dirty="0">
                    <a:latin typeface="STC Bold" panose="01000500000000020006" pitchFamily="2" charset="-78"/>
                    <a:cs typeface="STC Bold" panose="01000500000000020006" pitchFamily="2" charset="-78"/>
                  </a:rPr>
                  <a:t>&lt;&lt;3 و 3&gt;&gt;2</a:t>
                </a:r>
              </a:p>
              <a:p>
                <a:pPr marL="342900" indent="-342900" algn="r" rtl="1">
                  <a:buFont typeface="+mj-lt"/>
                  <a:buAutoNum type="arabicPeriod" startAt="2"/>
                </a:pPr>
                <a:r>
                  <a:rPr lang="ar-DZ" dirty="0" err="1">
                    <a:latin typeface="STC Bold" panose="01000500000000020006" pitchFamily="2" charset="-78"/>
                    <a:cs typeface="STC Bold" panose="01000500000000020006" pitchFamily="2" charset="-78"/>
                  </a:rPr>
                  <a:t>اكبرعنصر</a:t>
                </a:r>
                <a:r>
                  <a:rPr lang="ar-DZ" dirty="0">
                    <a:latin typeface="STC Bold" panose="01000500000000020006" pitchFamily="2" charset="-78"/>
                    <a:cs typeface="STC Bold" panose="01000500000000020006" pitchFamily="2" charset="-78"/>
                  </a:rPr>
                  <a:t> هو 16 لان 16=4²=2⁴</a:t>
                </a:r>
              </a:p>
              <a:p>
                <a:pPr marL="285750" indent="-285750" algn="r" rtl="1">
                  <a:buFont typeface="Arial" panose="020B0604020202020204" pitchFamily="34" charset="0"/>
                  <a:buChar char="•"/>
                </a:pPr>
                <a:r>
                  <a:rPr lang="ar-DZ" dirty="0">
                    <a:latin typeface="STC Bold" panose="01000500000000020006" pitchFamily="2" charset="-78"/>
                    <a:cs typeface="STC Bold" panose="01000500000000020006" pitchFamily="2" charset="-78"/>
                  </a:rPr>
                  <a:t>اصغر عنصر هو 2 لان 16=2⁴ و 4=2² </a:t>
                </a:r>
              </a:p>
              <a:p>
                <a:pPr marL="285750" indent="-285750" algn="r" rtl="1">
                  <a:buFont typeface="Arial" panose="020B0604020202020204" pitchFamily="34" charset="0"/>
                  <a:buChar char="•"/>
                </a:pPr>
                <a:r>
                  <a:rPr lang="ar-DZ" dirty="0">
                    <a:latin typeface="STC Bold" panose="01000500000000020006" pitchFamily="2" charset="-78"/>
                    <a:cs typeface="STC Bold" panose="01000500000000020006" pitchFamily="2" charset="-78"/>
                  </a:rPr>
                  <a:t>العناصر الاعظمية هي 16 فقط </a:t>
                </a:r>
              </a:p>
              <a:p>
                <a:pPr marL="342900" indent="-342900" algn="r" rtl="1">
                  <a:buFont typeface="+mj-lt"/>
                  <a:buAutoNum type="arabicPeriod" startAt="2"/>
                </a:pPr>
                <a:endParaRPr lang="ar-DZ" dirty="0">
                  <a:latin typeface="STC Bold" panose="01000500000000020006" pitchFamily="2" charset="-78"/>
                  <a:cs typeface="STC Bold" panose="01000500000000020006" pitchFamily="2" charset="-78"/>
                </a:endParaRPr>
              </a:p>
            </p:txBody>
          </p:sp>
        </mc:Choice>
        <mc:Fallback xmlns="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E834F6F5-6017-B3CC-4D71-6AEA42936B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588" y="1721224"/>
                <a:ext cx="10769600" cy="3416320"/>
              </a:xfrm>
              <a:prstGeom prst="rect">
                <a:avLst/>
              </a:prstGeom>
              <a:blipFill>
                <a:blip r:embed="rId3"/>
                <a:stretch>
                  <a:fillRect t="-1070" r="-62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8400069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145AE607-08EE-21B9-DE48-4E7EF0AD8D8D}"/>
              </a:ext>
            </a:extLst>
          </p:cNvPr>
          <p:cNvSpPr txBox="1"/>
          <p:nvPr/>
        </p:nvSpPr>
        <p:spPr>
          <a:xfrm>
            <a:off x="3086867" y="2659559"/>
            <a:ext cx="627192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DZ" sz="4400" dirty="0">
                <a:solidFill>
                  <a:srgbClr val="2E2BA5"/>
                </a:solidFill>
                <a:latin typeface="STC Bold" panose="01000500000000020006" pitchFamily="2" charset="-78"/>
                <a:cs typeface="STC Bold" panose="01000500000000020006" pitchFamily="2" charset="-78"/>
              </a:rPr>
              <a:t>تمارين حول العلاقات </a:t>
            </a:r>
            <a:endParaRPr lang="fr-FR" sz="4400" dirty="0">
              <a:solidFill>
                <a:srgbClr val="2E2BA5"/>
              </a:solidFill>
              <a:latin typeface="STC Bold" panose="01000500000000020006" pitchFamily="2" charset="-78"/>
              <a:cs typeface="STC Bold" panose="01000500000000020006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89170934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9DC4CFA2-BF40-B379-F27D-8744F84D52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2548" y="1357734"/>
            <a:ext cx="9194635" cy="3835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4258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ZoneTexte 1">
                <a:extLst>
                  <a:ext uri="{FF2B5EF4-FFF2-40B4-BE49-F238E27FC236}">
                    <a16:creationId xmlns:a16="http://schemas.microsoft.com/office/drawing/2014/main" id="{6DF30E2C-070A-8347-9023-D93D9B1EC9FE}"/>
                  </a:ext>
                </a:extLst>
              </p:cNvPr>
              <p:cNvSpPr txBox="1"/>
              <p:nvPr/>
            </p:nvSpPr>
            <p:spPr>
              <a:xfrm>
                <a:off x="186954" y="1067853"/>
                <a:ext cx="11898012" cy="5731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 rtl="1"/>
                <a:r>
                  <a:rPr lang="fr-FR" sz="2400" dirty="0">
                    <a:solidFill>
                      <a:srgbClr val="2E2BA5"/>
                    </a:solidFill>
                    <a:latin typeface="STC Bold" panose="01000500000000020006" pitchFamily="2" charset="-78"/>
                    <a:cs typeface="STC Bold" panose="01000500000000020006" pitchFamily="2" charset="-78"/>
                  </a:rPr>
                  <a:t> m </a:t>
                </a:r>
                <a:r>
                  <a:rPr lang="ar-DZ" sz="2400" dirty="0">
                    <a:solidFill>
                      <a:srgbClr val="2E2BA5"/>
                    </a:solidFill>
                    <a:latin typeface="STC Bold" panose="01000500000000020006" pitchFamily="2" charset="-78"/>
                    <a:cs typeface="STC Bold" panose="01000500000000020006" pitchFamily="2" charset="-78"/>
                  </a:rPr>
                  <a:t>اصغر عنصر : </a:t>
                </a:r>
                <a:endParaRPr lang="fr-FR" sz="2400" dirty="0">
                  <a:solidFill>
                    <a:srgbClr val="2E2BA5"/>
                  </a:solidFill>
                  <a:latin typeface="STC Bold" panose="01000500000000020006" pitchFamily="2" charset="-78"/>
                  <a:cs typeface="STC Bold" panose="01000500000000020006" pitchFamily="2" charset="-78"/>
                </a:endParaRPr>
              </a:p>
              <a:p>
                <a:pPr algn="r" rtl="1"/>
                <a:r>
                  <a:rPr lang="ar-DZ" sz="2000" dirty="0">
                    <a:latin typeface="STC Bold" panose="01000500000000020006" pitchFamily="2" charset="-78"/>
                    <a:cs typeface="STC Bold" panose="01000500000000020006" pitchFamily="2" charset="-78"/>
                  </a:rPr>
                  <a:t>    </a:t>
                </a:r>
              </a:p>
              <a:p>
                <a:pPr algn="ctr" rtl="1"/>
                <a:r>
                  <a:rPr lang="ar-DZ" sz="2000" dirty="0">
                    <a:latin typeface="STC Bold" panose="01000500000000020006" pitchFamily="2" charset="-78"/>
                    <a:ea typeface="Cambria Math" panose="02040503050406030204" pitchFamily="18" charset="0"/>
                    <a:cs typeface="STC Bold" panose="01000500000000020006" pitchFamily="2" charset="-78"/>
                  </a:rPr>
                  <a:t>(</a:t>
                </a:r>
                <a:r>
                  <a:rPr lang="fr-FR" sz="2000" dirty="0">
                    <a:latin typeface="STC Bold" panose="01000500000000020006" pitchFamily="2" charset="-78"/>
                    <a:ea typeface="Cambria Math" panose="02040503050406030204" pitchFamily="18" charset="0"/>
                    <a:cs typeface="STC Bold" panose="01000500000000020006" pitchFamily="2" charset="-78"/>
                  </a:rPr>
                  <a:t>m</a:t>
                </a:r>
                <a:r>
                  <a:rPr lang="ar-DZ" sz="2000" dirty="0">
                    <a:latin typeface="STC Bold" panose="01000500000000020006" pitchFamily="2" charset="-78"/>
                    <a:ea typeface="Cambria Math" panose="02040503050406030204" pitchFamily="18" charset="0"/>
                    <a:cs typeface="STC Bold" panose="01000500000000020006" pitchFamily="2" charset="-78"/>
                  </a:rPr>
                  <a:t>اصغر من ك</a:t>
                </a:r>
                <a:r>
                  <a:rPr lang="ar-DZ" sz="2000" b="0" dirty="0">
                    <a:latin typeface="STC Bold" panose="01000500000000020006" pitchFamily="2" charset="-78"/>
                    <a:ea typeface="Cambria Math" panose="02040503050406030204" pitchFamily="18" charset="0"/>
                    <a:cs typeface="STC Bold" panose="01000500000000020006" pitchFamily="2" charset="-78"/>
                  </a:rPr>
                  <a:t>ل عناصر </a:t>
                </a:r>
                <a:r>
                  <a:rPr lang="fr-FR" sz="2000" b="0" dirty="0">
                    <a:latin typeface="STC Bold" panose="01000500000000020006" pitchFamily="2" charset="-78"/>
                    <a:ea typeface="Cambria Math" panose="02040503050406030204" pitchFamily="18" charset="0"/>
                    <a:cs typeface="STC Bold" panose="01000500000000020006" pitchFamily="2" charset="-78"/>
                  </a:rPr>
                  <a:t>A</a:t>
                </a:r>
                <a:r>
                  <a:rPr lang="ar-DZ" sz="2000" b="0" dirty="0">
                    <a:latin typeface="STC Bold" panose="01000500000000020006" pitchFamily="2" charset="-78"/>
                    <a:ea typeface="Cambria Math" panose="02040503050406030204" pitchFamily="18" charset="0"/>
                    <a:cs typeface="STC Bold" panose="01000500000000020006" pitchFamily="2" charset="-78"/>
                  </a:rPr>
                  <a:t>)</a:t>
                </a:r>
                <a:r>
                  <a:rPr lang="fr-FR" sz="2000" b="0" dirty="0">
                    <a:latin typeface="STC Bold" panose="01000500000000020006" pitchFamily="2" charset="-78"/>
                    <a:ea typeface="Cambria Math" panose="02040503050406030204" pitchFamily="18" charset="0"/>
                    <a:cs typeface="STC Bold" panose="01000500000000020006" pitchFamily="2" charset="-78"/>
                  </a:rPr>
                  <a:t>. </a:t>
                </a:r>
                <a14:m>
                  <m:oMath xmlns:m="http://schemas.openxmlformats.org/officeDocument/2006/math">
                    <m:r>
                      <a:rPr lang="fr-F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fr-F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fr-F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fr-F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∧     </m:t>
                    </m:r>
                    <m:r>
                      <a:rPr lang="fr-FR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fr-F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fr-F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fr-F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fr-F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  </m:t>
                    </m:r>
                    <m:r>
                      <a:rPr lang="fr-F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fr-F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ℛ</m:t>
                    </m:r>
                    <m:r>
                      <a:rPr lang="fr-F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fr-F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       </m:t>
                    </m:r>
                  </m:oMath>
                </a14:m>
                <a:endParaRPr lang="fr-FR" sz="2000" dirty="0">
                  <a:latin typeface="STC Bold" panose="01000500000000020006" pitchFamily="2" charset="-78"/>
                  <a:cs typeface="STC Bold" panose="01000500000000020006" pitchFamily="2" charset="-78"/>
                </a:endParaRPr>
              </a:p>
              <a:p>
                <a:pPr algn="r" rtl="1"/>
                <a:r>
                  <a:rPr lang="fr-FR" sz="2000" dirty="0">
                    <a:latin typeface="STC Bold" panose="01000500000000020006" pitchFamily="2" charset="-78"/>
                    <a:cs typeface="STC Bold" panose="01000500000000020006" pitchFamily="2" charset="-78"/>
                  </a:rPr>
                  <a:t> </a:t>
                </a:r>
                <a:r>
                  <a:rPr lang="fr-FR" sz="2400" dirty="0">
                    <a:solidFill>
                      <a:srgbClr val="2E2BA5"/>
                    </a:solidFill>
                    <a:latin typeface="STC Bold" panose="01000500000000020006" pitchFamily="2" charset="-78"/>
                    <a:cs typeface="STC Bold" panose="01000500000000020006" pitchFamily="2" charset="-78"/>
                  </a:rPr>
                  <a:t>M </a:t>
                </a:r>
                <a:r>
                  <a:rPr lang="ar-DZ" sz="2400" dirty="0">
                    <a:solidFill>
                      <a:srgbClr val="2E2BA5"/>
                    </a:solidFill>
                    <a:latin typeface="STC Bold" panose="01000500000000020006" pitchFamily="2" charset="-78"/>
                    <a:cs typeface="STC Bold" panose="01000500000000020006" pitchFamily="2" charset="-78"/>
                  </a:rPr>
                  <a:t>اكبر عنصر :</a:t>
                </a:r>
                <a:endParaRPr lang="fr-FR" sz="2000" dirty="0">
                  <a:solidFill>
                    <a:srgbClr val="2E2BA5"/>
                  </a:solidFill>
                  <a:latin typeface="STC Bold" panose="01000500000000020006" pitchFamily="2" charset="-78"/>
                  <a:cs typeface="STC Bold" panose="01000500000000020006" pitchFamily="2" charset="-78"/>
                </a:endParaRPr>
              </a:p>
              <a:p>
                <a:pPr algn="r" rtl="1"/>
                <a:r>
                  <a:rPr lang="ar-DZ" sz="2000" dirty="0">
                    <a:latin typeface="STC Bold" panose="01000500000000020006" pitchFamily="2" charset="-78"/>
                    <a:cs typeface="STC Bold" panose="01000500000000020006" pitchFamily="2" charset="-78"/>
                  </a:rPr>
                  <a:t>   </a:t>
                </a:r>
              </a:p>
              <a:p>
                <a:pPr algn="ctr" rtl="1"/>
                <a:r>
                  <a:rPr lang="ar-DZ" sz="2000" dirty="0">
                    <a:latin typeface="STC Bold" panose="01000500000000020006" pitchFamily="2" charset="-78"/>
                    <a:ea typeface="Cambria Math" panose="02040503050406030204" pitchFamily="18" charset="0"/>
                    <a:cs typeface="STC Bold" panose="01000500000000020006" pitchFamily="2" charset="-78"/>
                  </a:rPr>
                  <a:t>( كل عناصر </a:t>
                </a:r>
                <a:r>
                  <a:rPr lang="fr-FR" sz="2000" dirty="0">
                    <a:latin typeface="STC Bold" panose="01000500000000020006" pitchFamily="2" charset="-78"/>
                    <a:ea typeface="Cambria Math" panose="02040503050406030204" pitchFamily="18" charset="0"/>
                    <a:cs typeface="STC Bold" panose="01000500000000020006" pitchFamily="2" charset="-78"/>
                  </a:rPr>
                  <a:t>A </a:t>
                </a:r>
                <a:r>
                  <a:rPr lang="ar-DZ" sz="2000" dirty="0">
                    <a:latin typeface="STC Bold" panose="01000500000000020006" pitchFamily="2" charset="-78"/>
                    <a:ea typeface="Cambria Math" panose="02040503050406030204" pitchFamily="18" charset="0"/>
                    <a:cs typeface="STC Bold" panose="01000500000000020006" pitchFamily="2" charset="-78"/>
                  </a:rPr>
                  <a:t>اصغر من </a:t>
                </a:r>
                <a:r>
                  <a:rPr lang="fr-FR" sz="2000" dirty="0">
                    <a:latin typeface="STC Bold" panose="01000500000000020006" pitchFamily="2" charset="-78"/>
                    <a:ea typeface="Cambria Math" panose="02040503050406030204" pitchFamily="18" charset="0"/>
                    <a:cs typeface="STC Bold" panose="01000500000000020006" pitchFamily="2" charset="-78"/>
                  </a:rPr>
                  <a:t>M</a:t>
                </a:r>
                <a:r>
                  <a:rPr lang="ar-DZ" sz="2000" dirty="0">
                    <a:latin typeface="STC Bold" panose="01000500000000020006" pitchFamily="2" charset="-78"/>
                    <a:ea typeface="Cambria Math" panose="02040503050406030204" pitchFamily="18" charset="0"/>
                    <a:cs typeface="STC Bold" panose="01000500000000020006" pitchFamily="2" charset="-78"/>
                  </a:rPr>
                  <a:t>) </a:t>
                </a:r>
                <a14:m>
                  <m:oMath xmlns:m="http://schemas.openxmlformats.org/officeDocument/2006/math">
                    <m:r>
                      <a:rPr lang="fr-F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</m:t>
                    </m:r>
                    <m:r>
                      <a:rPr lang="fr-F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fr-F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fr-F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 </m:t>
                    </m:r>
                    <m:r>
                      <a:rPr lang="fr-F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</m:t>
                    </m:r>
                    <m:r>
                      <a:rPr lang="fr-F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</m:t>
                    </m:r>
                    <m:r>
                      <a:rPr lang="fr-FR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fr-F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fr-F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fr-F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fr-F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  </m:t>
                    </m:r>
                    <m:r>
                      <a:rPr lang="fr-F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fr-F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ℛ</m:t>
                    </m:r>
                    <m:r>
                      <a:rPr lang="fr-F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</m:t>
                    </m:r>
                    <m:r>
                      <a:rPr lang="fr-F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       </m:t>
                    </m:r>
                  </m:oMath>
                </a14:m>
                <a:endParaRPr lang="fr-FR" sz="2000" dirty="0">
                  <a:latin typeface="STC Bold" panose="01000500000000020006" pitchFamily="2" charset="-78"/>
                  <a:cs typeface="STC Bold" panose="01000500000000020006" pitchFamily="2" charset="-78"/>
                </a:endParaRPr>
              </a:p>
              <a:p>
                <a:pPr algn="r" rtl="1"/>
                <a:r>
                  <a:rPr lang="fr-FR" sz="2400" dirty="0">
                    <a:solidFill>
                      <a:srgbClr val="2E2BA5"/>
                    </a:solidFill>
                    <a:latin typeface="STC Bold" panose="01000500000000020006" pitchFamily="2" charset="-78"/>
                    <a:cs typeface="STC Bold" panose="01000500000000020006" pitchFamily="2" charset="-78"/>
                  </a:rPr>
                  <a:t>m</a:t>
                </a:r>
                <a:r>
                  <a:rPr lang="ar-DZ" sz="2400" dirty="0">
                    <a:solidFill>
                      <a:srgbClr val="2E2BA5"/>
                    </a:solidFill>
                    <a:latin typeface="STC Bold" panose="01000500000000020006" pitchFamily="2" charset="-78"/>
                    <a:cs typeface="STC Bold" panose="01000500000000020006" pitchFamily="2" charset="-78"/>
                  </a:rPr>
                  <a:t> عنصر</a:t>
                </a:r>
                <a:r>
                  <a:rPr lang="fr-FR" sz="2400" dirty="0">
                    <a:solidFill>
                      <a:srgbClr val="2E2BA5"/>
                    </a:solidFill>
                    <a:latin typeface="STC Bold" panose="01000500000000020006" pitchFamily="2" charset="-78"/>
                    <a:cs typeface="STC Bold" panose="01000500000000020006" pitchFamily="2" charset="-78"/>
                  </a:rPr>
                  <a:t> </a:t>
                </a:r>
                <a:r>
                  <a:rPr lang="ar-DZ" sz="2400" dirty="0">
                    <a:solidFill>
                      <a:srgbClr val="2E2BA5"/>
                    </a:solidFill>
                    <a:latin typeface="STC Bold" panose="01000500000000020006" pitchFamily="2" charset="-78"/>
                    <a:cs typeface="STC Bold" panose="01000500000000020006" pitchFamily="2" charset="-78"/>
                  </a:rPr>
                  <a:t>اصغري :  </a:t>
                </a:r>
                <a:endParaRPr lang="fr-FR" sz="2400" dirty="0">
                  <a:solidFill>
                    <a:srgbClr val="2E2BA5"/>
                  </a:solidFill>
                  <a:latin typeface="STC Bold" panose="01000500000000020006" pitchFamily="2" charset="-78"/>
                  <a:cs typeface="STC Bold" panose="01000500000000020006" pitchFamily="2" charset="-78"/>
                </a:endParaRPr>
              </a:p>
              <a:p>
                <a:pPr algn="r" rtl="1"/>
                <a:r>
                  <a:rPr lang="ar-DZ" sz="2000" dirty="0">
                    <a:latin typeface="STC Bold" panose="01000500000000020006" pitchFamily="2" charset="-78"/>
                    <a:cs typeface="STC Bold" panose="01000500000000020006" pitchFamily="2" charset="-78"/>
                  </a:rPr>
                  <a:t>   </a:t>
                </a:r>
              </a:p>
              <a:p>
                <a:pPr algn="ctr" rtl="1"/>
                <a:r>
                  <a:rPr lang="ar-DZ" sz="2000" dirty="0">
                    <a:latin typeface="STC Bold" panose="01000500000000020006" pitchFamily="2" charset="-78"/>
                    <a:cs typeface="STC Bold" panose="01000500000000020006" pitchFamily="2" charset="-78"/>
                  </a:rPr>
                  <a:t>(لا يوجد أي عنصر من</a:t>
                </a:r>
                <a:r>
                  <a:rPr lang="fr-FR" sz="2000" dirty="0">
                    <a:latin typeface="STC Bold" panose="01000500000000020006" pitchFamily="2" charset="-78"/>
                    <a:cs typeface="STC Bold" panose="01000500000000020006" pitchFamily="2" charset="-78"/>
                  </a:rPr>
                  <a:t>A </a:t>
                </a:r>
                <a:r>
                  <a:rPr lang="ar-DZ" sz="2000" dirty="0">
                    <a:latin typeface="STC Bold" panose="01000500000000020006" pitchFamily="2" charset="-78"/>
                    <a:cs typeface="STC Bold" panose="01000500000000020006" pitchFamily="2" charset="-78"/>
                  </a:rPr>
                  <a:t> اصغر من </a:t>
                </a:r>
                <a:r>
                  <a:rPr lang="fr-FR" sz="2000" dirty="0">
                    <a:latin typeface="STC Bold" panose="01000500000000020006" pitchFamily="2" charset="-78"/>
                    <a:cs typeface="STC Bold" panose="01000500000000020006" pitchFamily="2" charset="-78"/>
                  </a:rPr>
                  <a:t>m</a:t>
                </a:r>
                <a:r>
                  <a:rPr lang="ar-DZ" sz="2000" dirty="0">
                    <a:latin typeface="STC Bold" panose="01000500000000020006" pitchFamily="2" charset="-78"/>
                    <a:cs typeface="STC Bold" panose="01000500000000020006" pitchFamily="2" charset="-78"/>
                  </a:rPr>
                  <a:t> )</a:t>
                </a:r>
                <a:r>
                  <a:rPr lang="fr-FR" sz="2000" dirty="0">
                    <a:latin typeface="STC Bold" panose="01000500000000020006" pitchFamily="2" charset="-78"/>
                    <a:cs typeface="STC Bold" panose="01000500000000020006" pitchFamily="2" charset="-78"/>
                  </a:rPr>
                  <a:t>  </a:t>
                </a:r>
                <a:r>
                  <a:rPr lang="ar-DZ" sz="2000" dirty="0">
                    <a:latin typeface="STC Bold" panose="01000500000000020006" pitchFamily="2" charset="-78"/>
                    <a:cs typeface="STC Bold" panose="01000500000000020006" pitchFamily="2" charset="-78"/>
                  </a:rPr>
                  <a:t>  </a:t>
                </a:r>
                <a14:m>
                  <m:oMath xmlns:m="http://schemas.openxmlformats.org/officeDocument/2006/math">
                    <m:r>
                      <a:rPr lang="ar-DZ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  <m:r>
                      <a:rPr lang="fr-F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fr-F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fr-F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fr-F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 </m:t>
                    </m:r>
                    <m:r>
                      <a:rPr lang="fr-F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</m:t>
                    </m:r>
                    <m:r>
                      <a:rPr lang="fr-F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  </m:t>
                    </m:r>
                    <m:r>
                      <a:rPr lang="fr-FR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fr-F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fr-F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fr-F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fr-F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  </m:t>
                    </m:r>
                    <m:r>
                      <a:rPr lang="fr-F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fr-F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ℛ</m:t>
                    </m:r>
                    <m:r>
                      <a:rPr lang="fr-F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fr-F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  <m:r>
                      <a:rPr lang="fr-F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fr-F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fr-F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endParaRPr lang="ar-DZ" sz="2000" dirty="0">
                  <a:latin typeface="STC Bold" panose="01000500000000020006" pitchFamily="2" charset="-78"/>
                  <a:cs typeface="STC Bold" panose="01000500000000020006" pitchFamily="2" charset="-78"/>
                </a:endParaRPr>
              </a:p>
              <a:p>
                <a:pPr algn="r" rtl="1"/>
                <a:r>
                  <a:rPr lang="fr-FR" sz="2400" dirty="0">
                    <a:solidFill>
                      <a:srgbClr val="2E2BA5"/>
                    </a:solidFill>
                    <a:latin typeface="STC Bold" panose="01000500000000020006" pitchFamily="2" charset="-78"/>
                    <a:cs typeface="STC Bold" panose="01000500000000020006" pitchFamily="2" charset="-78"/>
                  </a:rPr>
                  <a:t>M</a:t>
                </a:r>
                <a:r>
                  <a:rPr lang="ar-DZ" sz="2400" dirty="0">
                    <a:solidFill>
                      <a:srgbClr val="2E2BA5"/>
                    </a:solidFill>
                    <a:latin typeface="STC Bold" panose="01000500000000020006" pitchFamily="2" charset="-78"/>
                    <a:cs typeface="STC Bold" panose="01000500000000020006" pitchFamily="2" charset="-78"/>
                  </a:rPr>
                  <a:t> عنصر</a:t>
                </a:r>
                <a:r>
                  <a:rPr lang="fr-FR" sz="2400" dirty="0">
                    <a:solidFill>
                      <a:srgbClr val="2E2BA5"/>
                    </a:solidFill>
                    <a:latin typeface="STC Bold" panose="01000500000000020006" pitchFamily="2" charset="-78"/>
                    <a:cs typeface="STC Bold" panose="01000500000000020006" pitchFamily="2" charset="-78"/>
                  </a:rPr>
                  <a:t> </a:t>
                </a:r>
                <a:r>
                  <a:rPr lang="ar-DZ" sz="2400" dirty="0">
                    <a:solidFill>
                      <a:srgbClr val="2E2BA5"/>
                    </a:solidFill>
                    <a:latin typeface="STC Bold" panose="01000500000000020006" pitchFamily="2" charset="-78"/>
                    <a:cs typeface="STC Bold" panose="01000500000000020006" pitchFamily="2" charset="-78"/>
                  </a:rPr>
                  <a:t>اعظمي :</a:t>
                </a:r>
                <a:endParaRPr lang="fr-FR" sz="2400" dirty="0">
                  <a:solidFill>
                    <a:srgbClr val="2E2BA5"/>
                  </a:solidFill>
                  <a:latin typeface="STC Bold" panose="01000500000000020006" pitchFamily="2" charset="-78"/>
                  <a:cs typeface="STC Bold" panose="01000500000000020006" pitchFamily="2" charset="-78"/>
                </a:endParaRPr>
              </a:p>
              <a:p>
                <a:pPr algn="r" rtl="1"/>
                <a:r>
                  <a:rPr lang="ar-DZ" sz="2000" dirty="0">
                    <a:latin typeface="STC Bold" panose="01000500000000020006" pitchFamily="2" charset="-78"/>
                    <a:cs typeface="STC Bold" panose="01000500000000020006" pitchFamily="2" charset="-78"/>
                  </a:rPr>
                  <a:t>     </a:t>
                </a:r>
              </a:p>
              <a:p>
                <a:pPr algn="ctr" rtl="1"/>
                <a:r>
                  <a:rPr lang="ar-DZ" sz="2000" dirty="0">
                    <a:latin typeface="STC Bold" panose="01000500000000020006" pitchFamily="2" charset="-78"/>
                    <a:cs typeface="STC Bold" panose="01000500000000020006" pitchFamily="2" charset="-78"/>
                  </a:rPr>
                  <a:t>(لا يوجد أي عنصر من</a:t>
                </a:r>
                <a:r>
                  <a:rPr lang="fr-FR" sz="2000" dirty="0">
                    <a:latin typeface="STC Bold" panose="01000500000000020006" pitchFamily="2" charset="-78"/>
                    <a:cs typeface="STC Bold" panose="01000500000000020006" pitchFamily="2" charset="-78"/>
                  </a:rPr>
                  <a:t>A </a:t>
                </a:r>
                <a:r>
                  <a:rPr lang="ar-DZ" sz="2000" dirty="0">
                    <a:latin typeface="STC Bold" panose="01000500000000020006" pitchFamily="2" charset="-78"/>
                    <a:cs typeface="STC Bold" panose="01000500000000020006" pitchFamily="2" charset="-78"/>
                  </a:rPr>
                  <a:t> اكبر  من </a:t>
                </a:r>
                <a:r>
                  <a:rPr lang="fr-FR" sz="2000" dirty="0">
                    <a:latin typeface="STC Bold" panose="01000500000000020006" pitchFamily="2" charset="-78"/>
                    <a:cs typeface="STC Bold" panose="01000500000000020006" pitchFamily="2" charset="-78"/>
                  </a:rPr>
                  <a:t>M</a:t>
                </a:r>
                <a:r>
                  <a:rPr lang="ar-DZ" sz="2000" dirty="0">
                    <a:latin typeface="STC Bold" panose="01000500000000020006" pitchFamily="2" charset="-78"/>
                    <a:cs typeface="STC Bold" panose="01000500000000020006" pitchFamily="2" charset="-78"/>
                  </a:rPr>
                  <a:t> ) </a:t>
                </a:r>
                <a:r>
                  <a:rPr lang="fr-FR" sz="2000" dirty="0">
                    <a:latin typeface="STC Bold" panose="01000500000000020006" pitchFamily="2" charset="-78"/>
                    <a:cs typeface="STC Bold" panose="01000500000000020006" pitchFamily="2" charset="-78"/>
                  </a:rPr>
                  <a:t>  </a:t>
                </a:r>
                <a:r>
                  <a:rPr lang="ar-DZ" sz="2000" dirty="0">
                    <a:latin typeface="STC Bold" panose="01000500000000020006" pitchFamily="2" charset="-78"/>
                    <a:cs typeface="STC Bold" panose="01000500000000020006" pitchFamily="2" charset="-78"/>
                  </a:rPr>
                  <a:t> </a:t>
                </a:r>
                <a14:m>
                  <m:oMath xmlns:m="http://schemas.openxmlformats.org/officeDocument/2006/math">
                    <m:r>
                      <a:rPr lang="fr-F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</m:t>
                    </m:r>
                    <m:r>
                      <a:rPr lang="fr-F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fr-F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fr-F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 </m:t>
                    </m:r>
                    <m:r>
                      <a:rPr lang="fr-F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</m:t>
                    </m:r>
                    <m:r>
                      <a:rPr lang="fr-F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 </m:t>
                    </m:r>
                    <m:r>
                      <a:rPr lang="fr-FR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fr-F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fr-F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fr-F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fr-F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  </m:t>
                    </m:r>
                    <m:r>
                      <a:rPr lang="fr-F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</m:t>
                    </m:r>
                    <m:r>
                      <a:rPr lang="fr-F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ℛ</m:t>
                    </m:r>
                    <m:r>
                      <a:rPr lang="fr-F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fr-F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  <m:r>
                      <a:rPr lang="fr-F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fr-F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fr-F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endParaRPr lang="fr-FR" sz="2000" dirty="0">
                  <a:latin typeface="STC Bold" panose="01000500000000020006" pitchFamily="2" charset="-78"/>
                  <a:cs typeface="STC Bold" panose="01000500000000020006" pitchFamily="2" charset="-78"/>
                </a:endParaRPr>
              </a:p>
              <a:p>
                <a:pPr marL="1614488" indent="88900" algn="r" rtl="1"/>
                <a:r>
                  <a:rPr lang="fr-FR" sz="2400" dirty="0">
                    <a:solidFill>
                      <a:srgbClr val="2E2BA5"/>
                    </a:solidFill>
                    <a:latin typeface="STC Bold" panose="01000500000000020006" pitchFamily="2" charset="-78"/>
                    <a:cs typeface="STC Bold" panose="01000500000000020006" pitchFamily="2" charset="-78"/>
                  </a:rPr>
                  <a:t>m </a:t>
                </a:r>
                <a:r>
                  <a:rPr lang="ar-DZ" sz="2400" dirty="0">
                    <a:solidFill>
                      <a:srgbClr val="2E2BA5"/>
                    </a:solidFill>
                    <a:latin typeface="STC Bold" panose="01000500000000020006" pitchFamily="2" charset="-78"/>
                    <a:cs typeface="STC Bold" panose="01000500000000020006" pitchFamily="2" charset="-78"/>
                  </a:rPr>
                  <a:t>حاد ادنى ل </a:t>
                </a:r>
                <a:r>
                  <a:rPr lang="fr-FR" sz="2400" dirty="0">
                    <a:solidFill>
                      <a:srgbClr val="2E2BA5"/>
                    </a:solidFill>
                    <a:latin typeface="STC Bold" panose="01000500000000020006" pitchFamily="2" charset="-78"/>
                    <a:cs typeface="STC Bold" panose="01000500000000020006" pitchFamily="2" charset="-78"/>
                  </a:rPr>
                  <a:t>A</a:t>
                </a:r>
                <a:r>
                  <a:rPr lang="ar-DZ" sz="2400" dirty="0">
                    <a:solidFill>
                      <a:srgbClr val="2E2BA5"/>
                    </a:solidFill>
                    <a:latin typeface="STC Bold" panose="01000500000000020006" pitchFamily="2" charset="-78"/>
                    <a:cs typeface="STC Bold" panose="01000500000000020006" pitchFamily="2" charset="-78"/>
                  </a:rPr>
                  <a:t>:     </a:t>
                </a:r>
              </a:p>
              <a:p>
                <a:pPr indent="1433513" algn="r" rt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r>
                        <a:rPr lang="fr-FR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∧    ∀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ℛ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fr-FR" sz="2000" dirty="0">
                  <a:latin typeface="STC Bold" panose="01000500000000020006" pitchFamily="2" charset="-78"/>
                  <a:cs typeface="STC Bold" panose="01000500000000020006" pitchFamily="2" charset="-78"/>
                </a:endParaRPr>
              </a:p>
              <a:p>
                <a:pPr indent="2514600" algn="r" rtl="1"/>
                <a:r>
                  <a:rPr lang="fr-FR" sz="2400" dirty="0">
                    <a:solidFill>
                      <a:srgbClr val="2E2BA5"/>
                    </a:solidFill>
                    <a:latin typeface="STC Bold" panose="01000500000000020006" pitchFamily="2" charset="-78"/>
                    <a:cs typeface="STC Bold" panose="01000500000000020006" pitchFamily="2" charset="-78"/>
                  </a:rPr>
                  <a:t> M </a:t>
                </a:r>
                <a:r>
                  <a:rPr lang="ar-DZ" sz="2400" dirty="0">
                    <a:solidFill>
                      <a:srgbClr val="2E2BA5"/>
                    </a:solidFill>
                    <a:latin typeface="STC Bold" panose="01000500000000020006" pitchFamily="2" charset="-78"/>
                    <a:cs typeface="STC Bold" panose="01000500000000020006" pitchFamily="2" charset="-78"/>
                  </a:rPr>
                  <a:t>حاد اعلى ل </a:t>
                </a:r>
                <a:r>
                  <a:rPr lang="fr-FR" sz="2400" dirty="0">
                    <a:solidFill>
                      <a:srgbClr val="2E2BA5"/>
                    </a:solidFill>
                    <a:latin typeface="STC Bold" panose="01000500000000020006" pitchFamily="2" charset="-78"/>
                    <a:cs typeface="STC Bold" panose="01000500000000020006" pitchFamily="2" charset="-78"/>
                  </a:rPr>
                  <a:t>A</a:t>
                </a:r>
                <a:r>
                  <a:rPr lang="ar-DZ" sz="2400" dirty="0">
                    <a:solidFill>
                      <a:srgbClr val="2E2BA5"/>
                    </a:solidFill>
                    <a:latin typeface="STC Bold" panose="01000500000000020006" pitchFamily="2" charset="-78"/>
                    <a:cs typeface="STC Bold" panose="01000500000000020006" pitchFamily="2" charset="-78"/>
                  </a:rPr>
                  <a:t>:     </a:t>
                </a:r>
              </a:p>
              <a:p>
                <a:pPr marL="1433513" algn="r" rt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𝑀</m:t>
                      </m:r>
                      <m:r>
                        <a:rPr lang="fr-FR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∧     ∀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ℛ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lang="fr-FR" sz="2000" dirty="0">
                  <a:latin typeface="STC Bold" panose="01000500000000020006" pitchFamily="2" charset="-78"/>
                  <a:cs typeface="STC Bold" panose="01000500000000020006" pitchFamily="2" charset="-78"/>
                </a:endParaRPr>
              </a:p>
              <a:p>
                <a:pPr algn="r" rtl="1"/>
                <a:endParaRPr lang="fr-FR" sz="2000" dirty="0">
                  <a:latin typeface="STC Bold" panose="01000500000000020006" pitchFamily="2" charset="-78"/>
                  <a:cs typeface="STC Bold" panose="01000500000000020006" pitchFamily="2" charset="-78"/>
                </a:endParaRPr>
              </a:p>
            </p:txBody>
          </p:sp>
        </mc:Choice>
        <mc:Fallback xmlns="">
          <p:sp>
            <p:nvSpPr>
              <p:cNvPr id="2" name="ZoneTexte 1">
                <a:extLst>
                  <a:ext uri="{FF2B5EF4-FFF2-40B4-BE49-F238E27FC236}">
                    <a16:creationId xmlns:a16="http://schemas.microsoft.com/office/drawing/2014/main" id="{6DF30E2C-070A-8347-9023-D93D9B1EC9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954" y="1067853"/>
                <a:ext cx="11898012" cy="5731441"/>
              </a:xfrm>
              <a:prstGeom prst="rect">
                <a:avLst/>
              </a:prstGeom>
              <a:blipFill>
                <a:blip r:embed="rId2"/>
                <a:stretch>
                  <a:fillRect t="-851" r="-87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ZoneTexte 6">
            <a:extLst>
              <a:ext uri="{FF2B5EF4-FFF2-40B4-BE49-F238E27FC236}">
                <a16:creationId xmlns:a16="http://schemas.microsoft.com/office/drawing/2014/main" id="{1DF1FE6E-B652-604A-CEF7-FCF2C2C3D6B9}"/>
              </a:ext>
            </a:extLst>
          </p:cNvPr>
          <p:cNvSpPr txBox="1"/>
          <p:nvPr/>
        </p:nvSpPr>
        <p:spPr>
          <a:xfrm>
            <a:off x="9840032" y="-53339"/>
            <a:ext cx="22449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r" rtl="1">
              <a:buFont typeface="+mj-lt"/>
              <a:buAutoNum type="arabicParenR"/>
            </a:pPr>
            <a:r>
              <a:rPr lang="ar-DZ" sz="3600" dirty="0">
                <a:solidFill>
                  <a:srgbClr val="2E2BA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TC Bold" panose="01000500000000020006" pitchFamily="2" charset="-78"/>
                <a:cs typeface="STC Bold" panose="01000500000000020006" pitchFamily="2" charset="-78"/>
              </a:rPr>
              <a:t>العلاقات </a:t>
            </a:r>
            <a:endParaRPr lang="fr-FR" sz="3600" kern="1200" dirty="0">
              <a:solidFill>
                <a:srgbClr val="2E2BA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TC Bold" panose="01000500000000020006" pitchFamily="2" charset="-78"/>
              <a:cs typeface="STC Bold" panose="01000500000000020006" pitchFamily="2" charset="-78"/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6CEFB0F0-832F-838F-33B6-FA56F7CF07EB}"/>
              </a:ext>
            </a:extLst>
          </p:cNvPr>
          <p:cNvSpPr txBox="1"/>
          <p:nvPr/>
        </p:nvSpPr>
        <p:spPr>
          <a:xfrm>
            <a:off x="7457700" y="592992"/>
            <a:ext cx="46272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r-DZ" sz="2400" dirty="0">
                <a:solidFill>
                  <a:srgbClr val="2E2BA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TC Bold" panose="01000500000000020006" pitchFamily="2" charset="-78"/>
                <a:cs typeface="STC Bold" panose="01000500000000020006" pitchFamily="2" charset="-78"/>
              </a:rPr>
              <a:t>العناصر الخاصة في المجموعات المرتبة :</a:t>
            </a:r>
            <a:endParaRPr lang="fr-FR" sz="2400" dirty="0">
              <a:solidFill>
                <a:srgbClr val="2E2BA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TC Bold" panose="01000500000000020006" pitchFamily="2" charset="-78"/>
              <a:cs typeface="STC Bold" panose="01000500000000020006" pitchFamily="2" charset="-78"/>
            </a:endParaRP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1" name="Zoom de diapositive 10">
                <a:extLst>
                  <a:ext uri="{FF2B5EF4-FFF2-40B4-BE49-F238E27FC236}">
                    <a16:creationId xmlns:a16="http://schemas.microsoft.com/office/drawing/2014/main" id="{81E53B36-BC95-5B67-AC5A-691784F6D4B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70783257"/>
                  </p:ext>
                </p:extLst>
              </p:nvPr>
            </p:nvGraphicFramePr>
            <p:xfrm>
              <a:off x="-65493" y="5389594"/>
              <a:ext cx="2347548" cy="1714500"/>
            </p:xfrm>
            <a:graphic>
              <a:graphicData uri="http://schemas.microsoft.com/office/powerpoint/2016/slidezoom">
                <pslz:sldZm>
                  <pslz:sldZmObj sldId="267" cId="2920149742">
                    <pslz:zmPr id="{A92B5186-76D1-440B-8B0D-AE00B93EBB10}" returnToParent="0" imageType="cover" transitionDur="1000">
                      <p166:blipFill xmlns:p166="http://schemas.microsoft.com/office/powerpoint/2016/6/main"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347548" cy="1714500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1" name="Zoom de diapositive 10">
                <a:extLst>
                  <a:ext uri="{FF2B5EF4-FFF2-40B4-BE49-F238E27FC236}">
                    <a16:creationId xmlns:a16="http://schemas.microsoft.com/office/drawing/2014/main" id="{81E53B36-BC95-5B67-AC5A-691784F6D4B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65493" y="5389594"/>
                <a:ext cx="2347548" cy="17145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25900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1B1AA1D7-6ECC-1087-81D1-29413B101D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523" y="1488142"/>
            <a:ext cx="10364954" cy="3394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57490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80BE3749-86F9-2B76-9060-95966342E0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666" t="33464" r="4142" b="54859"/>
          <a:stretch/>
        </p:blipFill>
        <p:spPr>
          <a:xfrm>
            <a:off x="2130236" y="2061881"/>
            <a:ext cx="7931528" cy="2312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49616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5E942F38-3F66-EBC6-9703-026EBE98B8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270" b="63922"/>
          <a:stretch/>
        </p:blipFill>
        <p:spPr>
          <a:xfrm>
            <a:off x="1234334" y="1367117"/>
            <a:ext cx="9723331" cy="4123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82794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425ED238-336C-3C0D-900E-1BB5A46F5D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0000"/>
          <a:stretch/>
        </p:blipFill>
        <p:spPr>
          <a:xfrm>
            <a:off x="1663103" y="641009"/>
            <a:ext cx="8363972" cy="5575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78139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4BF20E1E-A1AA-6602-E4C6-3564AA7F58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294" r="11956"/>
          <a:stretch/>
        </p:blipFill>
        <p:spPr>
          <a:xfrm>
            <a:off x="3203468" y="2100253"/>
            <a:ext cx="6063270" cy="2657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72377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ay be an image of ticket stub and text">
            <a:extLst>
              <a:ext uri="{FF2B5EF4-FFF2-40B4-BE49-F238E27FC236}">
                <a16:creationId xmlns:a16="http://schemas.microsoft.com/office/drawing/2014/main" id="{E97200A8-3316-9943-62A6-1BD4200514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408"/>
          <a:stretch/>
        </p:blipFill>
        <p:spPr bwMode="auto">
          <a:xfrm rot="16200000">
            <a:off x="4365941" y="-1269358"/>
            <a:ext cx="4615391" cy="8130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899880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May be an image of ticket stub and text">
            <a:extLst>
              <a:ext uri="{FF2B5EF4-FFF2-40B4-BE49-F238E27FC236}">
                <a16:creationId xmlns:a16="http://schemas.microsoft.com/office/drawing/2014/main" id="{BDF047E3-502A-EE11-0DC6-112A05F31F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0000" t="1968" r="61493" b="-1968"/>
          <a:stretch/>
        </p:blipFill>
        <p:spPr bwMode="auto">
          <a:xfrm rot="16200000">
            <a:off x="2006514" y="2299041"/>
            <a:ext cx="809305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378817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494066B6-691F-4EA1-8CDC-DE805D91F6E3}"/>
              </a:ext>
            </a:extLst>
          </p:cNvPr>
          <p:cNvSpPr txBox="1"/>
          <p:nvPr/>
        </p:nvSpPr>
        <p:spPr>
          <a:xfrm>
            <a:off x="3086867" y="2659559"/>
            <a:ext cx="627192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DZ" sz="4400" dirty="0">
                <a:solidFill>
                  <a:srgbClr val="2E2BA5"/>
                </a:solidFill>
                <a:latin typeface="STC Bold" panose="01000500000000020006" pitchFamily="2" charset="-78"/>
                <a:cs typeface="STC Bold" panose="01000500000000020006" pitchFamily="2" charset="-78"/>
              </a:rPr>
              <a:t>تمارين حول قابلية العد</a:t>
            </a:r>
            <a:endParaRPr lang="fr-FR" sz="4400" dirty="0">
              <a:solidFill>
                <a:srgbClr val="2E2BA5"/>
              </a:solidFill>
              <a:latin typeface="STC Bold" panose="01000500000000020006" pitchFamily="2" charset="-78"/>
              <a:cs typeface="STC Bold" panose="01000500000000020006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28530278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2514B12F-178D-C5E4-5AD6-7C8A34C1B9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5391" y="452415"/>
            <a:ext cx="9201217" cy="5953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34459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2291EA6C-3289-9531-6BD2-D8433F6C76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3106" y="1465656"/>
            <a:ext cx="9548168" cy="3811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1200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8B25F148-8B70-0116-43DD-41E2971E4C13}"/>
              </a:ext>
            </a:extLst>
          </p:cNvPr>
          <p:cNvSpPr txBox="1"/>
          <p:nvPr/>
        </p:nvSpPr>
        <p:spPr>
          <a:xfrm>
            <a:off x="7033847" y="738554"/>
            <a:ext cx="48634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ar-DZ" sz="2400" dirty="0">
                <a:solidFill>
                  <a:srgbClr val="2E2BA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TC Bold" panose="01000500000000020006" pitchFamily="2" charset="-78"/>
                <a:cs typeface="STC Bold" panose="01000500000000020006" pitchFamily="2" charset="-78"/>
              </a:rPr>
              <a:t>مخطط العلاقة (</a:t>
            </a:r>
            <a:r>
              <a:rPr lang="fr-FR" sz="2400" dirty="0">
                <a:solidFill>
                  <a:srgbClr val="2E2BA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TC Bold" panose="01000500000000020006" pitchFamily="2" charset="-78"/>
                <a:cs typeface="STC Bold" panose="01000500000000020006" pitchFamily="2" charset="-78"/>
              </a:rPr>
              <a:t>(</a:t>
            </a:r>
            <a:r>
              <a:rPr lang="fr-FR" sz="2400" dirty="0" err="1">
                <a:solidFill>
                  <a:srgbClr val="2E2BA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TC Bold" panose="01000500000000020006" pitchFamily="2" charset="-78"/>
                <a:cs typeface="STC Bold" panose="01000500000000020006" pitchFamily="2" charset="-78"/>
              </a:rPr>
              <a:t>hasse</a:t>
            </a:r>
            <a:r>
              <a:rPr lang="fr-FR" sz="2400" dirty="0">
                <a:solidFill>
                  <a:srgbClr val="2E2BA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TC Bold" panose="01000500000000020006" pitchFamily="2" charset="-78"/>
                <a:cs typeface="STC Bold" panose="01000500000000020006" pitchFamily="2" charset="-78"/>
              </a:rPr>
              <a:t> </a:t>
            </a:r>
            <a:r>
              <a:rPr lang="fr-FR" sz="2400" dirty="0" err="1">
                <a:solidFill>
                  <a:srgbClr val="2E2BA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TC Bold" panose="01000500000000020006" pitchFamily="2" charset="-78"/>
                <a:cs typeface="STC Bold" panose="01000500000000020006" pitchFamily="2" charset="-78"/>
              </a:rPr>
              <a:t>diagram</a:t>
            </a:r>
            <a:r>
              <a:rPr lang="ar-DZ" sz="2400" dirty="0">
                <a:solidFill>
                  <a:srgbClr val="2E2BA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TC Bold" panose="01000500000000020006" pitchFamily="2" charset="-78"/>
                <a:cs typeface="STC Bold" panose="01000500000000020006" pitchFamily="2" charset="-78"/>
              </a:rPr>
              <a:t>:</a:t>
            </a:r>
            <a:endParaRPr lang="fr-FR" sz="2400" b="1" i="0" dirty="0">
              <a:solidFill>
                <a:srgbClr val="2E2BA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TC Bold" panose="01000500000000020006" pitchFamily="2" charset="-78"/>
              <a:cs typeface="STC Bold" panose="01000500000000020006" pitchFamily="2" charset="-78"/>
            </a:endParaRPr>
          </a:p>
          <a:p>
            <a:endParaRPr lang="fr-FR" sz="2400" dirty="0">
              <a:solidFill>
                <a:srgbClr val="2E2BA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TC Bold" panose="01000500000000020006" pitchFamily="2" charset="-78"/>
              <a:cs typeface="STC Bold" panose="01000500000000020006" pitchFamily="2" charset="-78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02208A83-CEB2-96CE-F492-327269DBBBB7}"/>
              </a:ext>
            </a:extLst>
          </p:cNvPr>
          <p:cNvSpPr txBox="1"/>
          <p:nvPr/>
        </p:nvSpPr>
        <p:spPr>
          <a:xfrm>
            <a:off x="9840032" y="-53339"/>
            <a:ext cx="22449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r" rtl="1">
              <a:buFont typeface="+mj-lt"/>
              <a:buAutoNum type="arabicParenR"/>
            </a:pPr>
            <a:r>
              <a:rPr lang="ar-DZ" sz="3600" dirty="0">
                <a:solidFill>
                  <a:srgbClr val="2E2BA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TC Bold" panose="01000500000000020006" pitchFamily="2" charset="-78"/>
                <a:cs typeface="STC Bold" panose="01000500000000020006" pitchFamily="2" charset="-78"/>
              </a:rPr>
              <a:t>العلاقات </a:t>
            </a:r>
            <a:endParaRPr lang="fr-FR" sz="3600" kern="1200" dirty="0">
              <a:solidFill>
                <a:srgbClr val="2E2BA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TC Bold" panose="01000500000000020006" pitchFamily="2" charset="-78"/>
              <a:cs typeface="STC Bold" panose="01000500000000020006" pitchFamily="2" charset="-78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B95E1041-6B65-6FFC-C6CA-4122BAF869E9}"/>
              </a:ext>
            </a:extLst>
          </p:cNvPr>
          <p:cNvSpPr txBox="1"/>
          <p:nvPr/>
        </p:nvSpPr>
        <p:spPr>
          <a:xfrm>
            <a:off x="711661" y="1499625"/>
            <a:ext cx="11185588" cy="40046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ar-DZ" sz="2400" dirty="0">
                <a:latin typeface="STC Bold" panose="01000500000000020006" pitchFamily="2" charset="-78"/>
                <a:cs typeface="STC Bold" panose="01000500000000020006" pitchFamily="2" charset="-78"/>
              </a:rPr>
              <a:t>لتسهيل التعرف على العناصر المميزة للمجموعات المرتبة نقوم برسم مخطط يعرف بمخطط العلاقات او مخطط هاس</a:t>
            </a:r>
          </a:p>
          <a:p>
            <a:pPr algn="r">
              <a:lnSpc>
                <a:spcPct val="150000"/>
              </a:lnSpc>
            </a:pPr>
            <a:r>
              <a:rPr lang="ar-DZ" sz="2800" dirty="0">
                <a:solidFill>
                  <a:srgbClr val="2E2BA5"/>
                </a:solidFill>
                <a:latin typeface="STC Bold" panose="01000500000000020006" pitchFamily="2" charset="-78"/>
                <a:cs typeface="STC Bold" panose="01000500000000020006" pitchFamily="2" charset="-78"/>
              </a:rPr>
              <a:t>خطوات رسم مخطط هاس : </a:t>
            </a:r>
          </a:p>
          <a:p>
            <a:pPr marL="457200" indent="-457200" algn="r" rtl="1">
              <a:lnSpc>
                <a:spcPct val="150000"/>
              </a:lnSpc>
              <a:buFont typeface="+mj-lt"/>
              <a:buAutoNum type="arabicParenR"/>
            </a:pPr>
            <a:r>
              <a:rPr lang="ar-DZ" sz="2400" dirty="0">
                <a:latin typeface="STC Bold" panose="01000500000000020006" pitchFamily="2" charset="-78"/>
                <a:cs typeface="STC Bold" panose="01000500000000020006" pitchFamily="2" charset="-78"/>
              </a:rPr>
              <a:t> نقوم برسم عناصر المجموعة </a:t>
            </a:r>
          </a:p>
          <a:p>
            <a:pPr marL="457200" indent="-457200" algn="r" rtl="1">
              <a:lnSpc>
                <a:spcPct val="150000"/>
              </a:lnSpc>
              <a:buFont typeface="+mj-lt"/>
              <a:buAutoNum type="arabicParenR"/>
            </a:pPr>
            <a:r>
              <a:rPr lang="ar-DZ" sz="2400" dirty="0">
                <a:latin typeface="STC Bold" panose="01000500000000020006" pitchFamily="2" charset="-78"/>
                <a:cs typeface="STC Bold" panose="01000500000000020006" pitchFamily="2" charset="-78"/>
              </a:rPr>
              <a:t>نربط بين العناصر التي بينها علاقة بسهم ينطلق من الأكبر الى الأصغر </a:t>
            </a:r>
          </a:p>
          <a:p>
            <a:pPr marL="457200" indent="-457200" algn="r" rtl="1">
              <a:lnSpc>
                <a:spcPct val="150000"/>
              </a:lnSpc>
              <a:buFont typeface="+mj-lt"/>
              <a:buAutoNum type="arabicParenR"/>
            </a:pPr>
            <a:r>
              <a:rPr lang="ar-DZ" sz="2400" dirty="0">
                <a:latin typeface="STC Bold" panose="01000500000000020006" pitchFamily="2" charset="-78"/>
                <a:cs typeface="STC Bold" panose="01000500000000020006" pitchFamily="2" charset="-78"/>
              </a:rPr>
              <a:t>نعيد ترتيب عناصر المجموعة بحيث تكون كل الأسهم متجهة نحو الأعلى </a:t>
            </a:r>
          </a:p>
          <a:p>
            <a:pPr marL="1346200" indent="180975" algn="r" rtl="1">
              <a:lnSpc>
                <a:spcPct val="150000"/>
              </a:lnSpc>
              <a:buFont typeface="+mj-lt"/>
              <a:buAutoNum type="arabicParenR"/>
            </a:pPr>
            <a:r>
              <a:rPr lang="ar-DZ" sz="2400" dirty="0">
                <a:latin typeface="STC Bold" panose="01000500000000020006" pitchFamily="2" charset="-78"/>
                <a:cs typeface="STC Bold" panose="01000500000000020006" pitchFamily="2" charset="-78"/>
              </a:rPr>
              <a:t>نقوم بحذف الخطوط الغير الضرورية و رؤوس الأسهم </a:t>
            </a:r>
            <a:endParaRPr lang="fr-FR" sz="2400" dirty="0">
              <a:latin typeface="STC Bold" panose="01000500000000020006" pitchFamily="2" charset="-78"/>
              <a:cs typeface="STC Bold" panose="01000500000000020006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421228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1A816BC2-9015-CF66-1FE3-BF8122D597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8494" y="2226137"/>
            <a:ext cx="10394221" cy="2155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89277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C9CD887F-0AFA-FD16-20EA-315CF4C3D3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666" y="638154"/>
            <a:ext cx="8858315" cy="5581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63852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EDFA0E46-BFB1-177F-FD7F-D0591785A1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3072"/>
          <a:stretch/>
        </p:blipFill>
        <p:spPr>
          <a:xfrm>
            <a:off x="2054038" y="2114948"/>
            <a:ext cx="8237443" cy="2957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04353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50D85CEC-5D1D-859D-70DD-B65126C58E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8494" y="1112357"/>
            <a:ext cx="8670949" cy="4725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64067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May be an image of ticket stub and text">
            <a:extLst>
              <a:ext uri="{FF2B5EF4-FFF2-40B4-BE49-F238E27FC236}">
                <a16:creationId xmlns:a16="http://schemas.microsoft.com/office/drawing/2014/main" id="{2D357228-D53B-612C-4E84-67A0D245F3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92" t="895" r="40420" b="-895"/>
          <a:stretch/>
        </p:blipFill>
        <p:spPr bwMode="auto">
          <a:xfrm rot="16200000">
            <a:off x="4847135" y="78245"/>
            <a:ext cx="212950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876850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8D39925D-84A9-7399-F14E-8668D04E5E21}"/>
              </a:ext>
            </a:extLst>
          </p:cNvPr>
          <p:cNvSpPr txBox="1"/>
          <p:nvPr/>
        </p:nvSpPr>
        <p:spPr>
          <a:xfrm>
            <a:off x="3086867" y="2659559"/>
            <a:ext cx="627192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DZ" sz="4400" dirty="0">
                <a:solidFill>
                  <a:srgbClr val="2E2BA5"/>
                </a:solidFill>
                <a:latin typeface="STC Bold" panose="01000500000000020006" pitchFamily="2" charset="-78"/>
                <a:cs typeface="STC Bold" panose="01000500000000020006" pitchFamily="2" charset="-78"/>
              </a:rPr>
              <a:t>تمارين حول الزمر</a:t>
            </a:r>
            <a:endParaRPr lang="fr-FR" sz="4400" dirty="0">
              <a:solidFill>
                <a:srgbClr val="2E2BA5"/>
              </a:solidFill>
              <a:latin typeface="STC Bold" panose="01000500000000020006" pitchFamily="2" charset="-78"/>
              <a:cs typeface="STC Bold" panose="01000500000000020006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72692162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A04B3833-DABD-78A6-94D7-1D772D1747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842" y="1523986"/>
            <a:ext cx="8858315" cy="3810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92345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014C5368-D0C5-64D4-F05D-0E82D0F515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286" y="1219370"/>
            <a:ext cx="9048816" cy="4514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02254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EF290241-2A0A-D0D7-B051-2D54B390F1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0130" y="1701419"/>
            <a:ext cx="10298921" cy="3306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30782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17BC1D5D-94B5-ECD7-B049-388C520899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9647" y="1806849"/>
            <a:ext cx="10031221" cy="2693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277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1C523874-D255-F71B-52A9-4A6469832E8C}"/>
              </a:ext>
            </a:extLst>
          </p:cNvPr>
          <p:cNvSpPr txBox="1"/>
          <p:nvPr/>
        </p:nvSpPr>
        <p:spPr>
          <a:xfrm>
            <a:off x="10238119" y="1152778"/>
            <a:ext cx="9597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ar-DZ" sz="3200" u="sng" dirty="0">
                <a:solidFill>
                  <a:srgbClr val="2E2BA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TC Bold" panose="01000500000000020006" pitchFamily="2" charset="-78"/>
                <a:cs typeface="STC Bold" panose="01000500000000020006" pitchFamily="2" charset="-78"/>
              </a:rPr>
              <a:t>مثال</a:t>
            </a:r>
            <a:endParaRPr lang="fr-FR" sz="3200" u="sng" dirty="0">
              <a:solidFill>
                <a:srgbClr val="2E2BA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TC Bold" panose="01000500000000020006" pitchFamily="2" charset="-78"/>
              <a:cs typeface="STC Bold" panose="01000500000000020006" pitchFamily="2" charset="-7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D5C99BC7-7DFF-6CFF-D6EC-FE8C52D123B0}"/>
                  </a:ext>
                </a:extLst>
              </p:cNvPr>
              <p:cNvSpPr txBox="1"/>
              <p:nvPr/>
            </p:nvSpPr>
            <p:spPr>
              <a:xfrm>
                <a:off x="2344833" y="1252495"/>
                <a:ext cx="798021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e>
                      </m:d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         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ℛ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⟺∃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ℤ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, 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𝑘𝑥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D5C99BC7-7DFF-6CFF-D6EC-FE8C52D123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4833" y="1252495"/>
                <a:ext cx="7980217" cy="461665"/>
              </a:xfrm>
              <a:prstGeom prst="rect">
                <a:avLst/>
              </a:prstGeom>
              <a:blipFill>
                <a:blip r:embed="rId2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ZoneTexte 3">
            <a:extLst>
              <a:ext uri="{FF2B5EF4-FFF2-40B4-BE49-F238E27FC236}">
                <a16:creationId xmlns:a16="http://schemas.microsoft.com/office/drawing/2014/main" id="{CD954D83-BB48-ED19-B788-2B9D728C89B8}"/>
              </a:ext>
            </a:extLst>
          </p:cNvPr>
          <p:cNvSpPr txBox="1"/>
          <p:nvPr/>
        </p:nvSpPr>
        <p:spPr>
          <a:xfrm>
            <a:off x="3670479" y="2312718"/>
            <a:ext cx="2817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r-DZ" sz="3200" dirty="0">
                <a:latin typeface="STC Bold" panose="01000500000000020006" pitchFamily="2" charset="-78"/>
                <a:cs typeface="STC Bold" panose="01000500000000020006" pitchFamily="2" charset="-78"/>
              </a:rPr>
              <a:t>1</a:t>
            </a:r>
            <a:endParaRPr lang="fr-FR" sz="3200" dirty="0">
              <a:latin typeface="STC Bold" panose="01000500000000020006" pitchFamily="2" charset="-78"/>
              <a:cs typeface="STC Bold" panose="01000500000000020006" pitchFamily="2" charset="-78"/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ED73E3D7-DC5A-6E24-AFAF-82E951C59F9D}"/>
              </a:ext>
            </a:extLst>
          </p:cNvPr>
          <p:cNvSpPr txBox="1"/>
          <p:nvPr/>
        </p:nvSpPr>
        <p:spPr>
          <a:xfrm>
            <a:off x="7718542" y="2531555"/>
            <a:ext cx="1164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r-DZ" sz="3200" dirty="0">
                <a:latin typeface="STC Bold" panose="01000500000000020006" pitchFamily="2" charset="-78"/>
                <a:cs typeface="STC Bold" panose="01000500000000020006" pitchFamily="2" charset="-78"/>
              </a:rPr>
              <a:t>2</a:t>
            </a:r>
            <a:endParaRPr lang="fr-FR" sz="3200" dirty="0">
              <a:latin typeface="STC Bold" panose="01000500000000020006" pitchFamily="2" charset="-78"/>
              <a:cs typeface="STC Bold" panose="01000500000000020006" pitchFamily="2" charset="-78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69789149-C851-9BE8-46B3-0E6FA25180E0}"/>
              </a:ext>
            </a:extLst>
          </p:cNvPr>
          <p:cNvSpPr txBox="1"/>
          <p:nvPr/>
        </p:nvSpPr>
        <p:spPr>
          <a:xfrm>
            <a:off x="7966063" y="4799410"/>
            <a:ext cx="1164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r-DZ" sz="3200" dirty="0">
                <a:latin typeface="STC Bold" panose="01000500000000020006" pitchFamily="2" charset="-78"/>
                <a:cs typeface="STC Bold" panose="01000500000000020006" pitchFamily="2" charset="-78"/>
              </a:rPr>
              <a:t>4</a:t>
            </a:r>
            <a:endParaRPr lang="fr-FR" sz="3200" dirty="0">
              <a:latin typeface="STC Bold" panose="01000500000000020006" pitchFamily="2" charset="-78"/>
              <a:cs typeface="STC Bold" panose="01000500000000020006" pitchFamily="2" charset="-78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AD395B84-66D8-40EA-5D4A-7BAED4703F1A}"/>
              </a:ext>
            </a:extLst>
          </p:cNvPr>
          <p:cNvSpPr txBox="1"/>
          <p:nvPr/>
        </p:nvSpPr>
        <p:spPr>
          <a:xfrm>
            <a:off x="5795493" y="5543188"/>
            <a:ext cx="21077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r-DZ" sz="3200" dirty="0">
                <a:latin typeface="STC Bold" panose="01000500000000020006" pitchFamily="2" charset="-78"/>
                <a:cs typeface="STC Bold" panose="01000500000000020006" pitchFamily="2" charset="-78"/>
              </a:rPr>
              <a:t>5</a:t>
            </a:r>
            <a:endParaRPr lang="fr-FR" sz="3200" dirty="0">
              <a:latin typeface="STC Bold" panose="01000500000000020006" pitchFamily="2" charset="-78"/>
              <a:cs typeface="STC Bold" panose="01000500000000020006" pitchFamily="2" charset="-78"/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41AA104F-3B45-EEAD-A3B1-AF911DA73000}"/>
              </a:ext>
            </a:extLst>
          </p:cNvPr>
          <p:cNvSpPr txBox="1"/>
          <p:nvPr/>
        </p:nvSpPr>
        <p:spPr>
          <a:xfrm>
            <a:off x="3354945" y="4294144"/>
            <a:ext cx="35102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r-DZ" sz="3200" dirty="0">
                <a:latin typeface="STC Bold" panose="01000500000000020006" pitchFamily="2" charset="-78"/>
                <a:cs typeface="STC Bold" panose="01000500000000020006" pitchFamily="2" charset="-78"/>
              </a:rPr>
              <a:t>6</a:t>
            </a:r>
            <a:endParaRPr lang="fr-FR" sz="3200" dirty="0">
              <a:latin typeface="STC Bold" panose="01000500000000020006" pitchFamily="2" charset="-78"/>
              <a:cs typeface="STC Bold" panose="01000500000000020006" pitchFamily="2" charset="-78"/>
            </a:endParaRPr>
          </a:p>
        </p:txBody>
      </p: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8B3F47C0-3AF8-CCE7-47DE-878663AB67D7}"/>
              </a:ext>
            </a:extLst>
          </p:cNvPr>
          <p:cNvCxnSpPr>
            <a:cxnSpLocks/>
            <a:stCxn id="4" idx="2"/>
            <a:endCxn id="5" idx="1"/>
          </p:cNvCxnSpPr>
          <p:nvPr/>
        </p:nvCxnSpPr>
        <p:spPr>
          <a:xfrm flipV="1">
            <a:off x="3811357" y="2823943"/>
            <a:ext cx="3907185" cy="735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F1EF9DDE-CD7F-36B8-77A0-5D52269EB428}"/>
              </a:ext>
            </a:extLst>
          </p:cNvPr>
          <p:cNvCxnSpPr>
            <a:cxnSpLocks/>
            <a:stCxn id="4" idx="2"/>
            <a:endCxn id="6" idx="1"/>
          </p:cNvCxnSpPr>
          <p:nvPr/>
        </p:nvCxnSpPr>
        <p:spPr>
          <a:xfrm>
            <a:off x="3811357" y="2897493"/>
            <a:ext cx="4154706" cy="219430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550A92AC-A4CC-FF23-2C09-62526F357E19}"/>
              </a:ext>
            </a:extLst>
          </p:cNvPr>
          <p:cNvCxnSpPr>
            <a:cxnSpLocks/>
            <a:stCxn id="4" idx="2"/>
            <a:endCxn id="8" idx="0"/>
          </p:cNvCxnSpPr>
          <p:nvPr/>
        </p:nvCxnSpPr>
        <p:spPr>
          <a:xfrm>
            <a:off x="3811357" y="2897493"/>
            <a:ext cx="2089525" cy="264569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C91981C0-B659-6026-220A-50A9B8621EA4}"/>
              </a:ext>
            </a:extLst>
          </p:cNvPr>
          <p:cNvCxnSpPr>
            <a:cxnSpLocks/>
            <a:stCxn id="4" idx="2"/>
            <a:endCxn id="10" idx="0"/>
          </p:cNvCxnSpPr>
          <p:nvPr/>
        </p:nvCxnSpPr>
        <p:spPr>
          <a:xfrm flipH="1">
            <a:off x="3530457" y="2897493"/>
            <a:ext cx="280900" cy="139665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avec flèche 35">
            <a:extLst>
              <a:ext uri="{FF2B5EF4-FFF2-40B4-BE49-F238E27FC236}">
                <a16:creationId xmlns:a16="http://schemas.microsoft.com/office/drawing/2014/main" id="{369194AA-EA7D-3753-65CF-A602DC9AB35E}"/>
              </a:ext>
            </a:extLst>
          </p:cNvPr>
          <p:cNvCxnSpPr>
            <a:stCxn id="5" idx="2"/>
            <a:endCxn id="6" idx="0"/>
          </p:cNvCxnSpPr>
          <p:nvPr/>
        </p:nvCxnSpPr>
        <p:spPr>
          <a:xfrm>
            <a:off x="7776791" y="3116330"/>
            <a:ext cx="247521" cy="168308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droit avec flèche 37">
            <a:extLst>
              <a:ext uri="{FF2B5EF4-FFF2-40B4-BE49-F238E27FC236}">
                <a16:creationId xmlns:a16="http://schemas.microsoft.com/office/drawing/2014/main" id="{C77BECF8-7273-D2DD-BA6C-1997392657F2}"/>
              </a:ext>
            </a:extLst>
          </p:cNvPr>
          <p:cNvCxnSpPr>
            <a:cxnSpLocks/>
            <a:stCxn id="5" idx="2"/>
            <a:endCxn id="10" idx="3"/>
          </p:cNvCxnSpPr>
          <p:nvPr/>
        </p:nvCxnSpPr>
        <p:spPr>
          <a:xfrm flipH="1">
            <a:off x="3705968" y="3116330"/>
            <a:ext cx="4070823" cy="147020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4112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6" grpId="0"/>
      <p:bldP spid="8" grpId="0"/>
      <p:bldP spid="10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661550E1-069C-DB36-2723-228CD8091D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778" t="9411" b="79521"/>
          <a:stretch/>
        </p:blipFill>
        <p:spPr>
          <a:xfrm>
            <a:off x="1263544" y="2181411"/>
            <a:ext cx="10576958" cy="1948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15494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389BD044-F6DF-B777-AD10-FEBF114125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045" b="69673"/>
          <a:stretch/>
        </p:blipFill>
        <p:spPr>
          <a:xfrm>
            <a:off x="1914174" y="1243105"/>
            <a:ext cx="9088495" cy="3807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85773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906A6399-EF04-CF54-716C-FCC2FC0279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6841" b="52593"/>
          <a:stretch/>
        </p:blipFill>
        <p:spPr>
          <a:xfrm>
            <a:off x="947480" y="1721223"/>
            <a:ext cx="9953115" cy="3000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0300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1B21A626-1BDE-D019-FCDD-F6A7E2669F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4967" b="28802"/>
          <a:stretch/>
        </p:blipFill>
        <p:spPr>
          <a:xfrm>
            <a:off x="1274575" y="1404472"/>
            <a:ext cx="9535130" cy="4446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48744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CF345B10-FCD3-55BD-655C-804E7C08B9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956" t="35719" r="-22956" b="48333"/>
          <a:stretch/>
        </p:blipFill>
        <p:spPr>
          <a:xfrm>
            <a:off x="972294" y="1679387"/>
            <a:ext cx="13772191" cy="2928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21971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800A8A12-0FE0-AF7B-1BC1-57CC32E348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5360" b="19128"/>
          <a:stretch/>
        </p:blipFill>
        <p:spPr>
          <a:xfrm>
            <a:off x="1451046" y="2354730"/>
            <a:ext cx="9188940" cy="1900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05741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61F7ACDF-34BD-A589-A59C-743FC7E6A7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4336" b="8061"/>
          <a:stretch/>
        </p:blipFill>
        <p:spPr>
          <a:xfrm>
            <a:off x="470273" y="2061882"/>
            <a:ext cx="10923564" cy="2563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41443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5FDAA083-5973-B799-0DFE-4FBDEE6BD6F3}"/>
              </a:ext>
            </a:extLst>
          </p:cNvPr>
          <p:cNvSpPr txBox="1"/>
          <p:nvPr/>
        </p:nvSpPr>
        <p:spPr>
          <a:xfrm>
            <a:off x="7631688" y="70121"/>
            <a:ext cx="51526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r-DZ" sz="7200" kern="1200" dirty="0">
                <a:solidFill>
                  <a:srgbClr val="2E2BA5"/>
                </a:solidFill>
                <a:latin typeface="STC Bold" panose="01000500000000020006" pitchFamily="2" charset="-78"/>
                <a:cs typeface="STC Bold" panose="01000500000000020006" pitchFamily="2" charset="-78"/>
              </a:rPr>
              <a:t>انعكاسية : </a:t>
            </a:r>
            <a:endParaRPr lang="fr-FR" sz="7200" kern="1200" dirty="0">
              <a:solidFill>
                <a:srgbClr val="2E2BA5"/>
              </a:solidFill>
              <a:latin typeface="STC Bold" panose="01000500000000020006" pitchFamily="2" charset="-78"/>
              <a:cs typeface="STC Bold" panose="01000500000000020006" pitchFamily="2" charset="-78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5D0C99BD-1D3F-0060-9EE7-A76798144D53}"/>
              </a:ext>
            </a:extLst>
          </p:cNvPr>
          <p:cNvSpPr txBox="1"/>
          <p:nvPr/>
        </p:nvSpPr>
        <p:spPr>
          <a:xfrm>
            <a:off x="7144932" y="1626486"/>
            <a:ext cx="46309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ar-DZ" sz="2400" dirty="0">
                <a:latin typeface="STC Bold" panose="01000500000000020006" pitchFamily="2" charset="-78"/>
                <a:cs typeface="STC Bold" panose="01000500000000020006" pitchFamily="2" charset="-78"/>
              </a:rPr>
              <a:t>معناه لكل عنصر علاقة مع نفسه"</a:t>
            </a:r>
            <a:endParaRPr lang="fr-FR" sz="2400" kern="1200" dirty="0">
              <a:solidFill>
                <a:schemeClr val="tx1"/>
              </a:solidFill>
              <a:latin typeface="STC Bold" panose="01000500000000020006" pitchFamily="2" charset="-78"/>
              <a:cs typeface="STC Bold" panose="01000500000000020006" pitchFamily="2" charset="-7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4EBCC1DD-BC7F-9E9C-5F18-E9F3E490776B}"/>
                  </a:ext>
                </a:extLst>
              </p:cNvPr>
              <p:cNvSpPr txBox="1"/>
              <p:nvPr/>
            </p:nvSpPr>
            <p:spPr>
              <a:xfrm>
                <a:off x="1494215" y="1703394"/>
                <a:ext cx="3301378" cy="646331"/>
              </a:xfrm>
              <a:prstGeom prst="rect">
                <a:avLst/>
              </a:prstGeom>
              <a:ln w="38100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i="1" kern="120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</m:t>
                      </m:r>
                      <m:r>
                        <a:rPr lang="en-US" sz="3600" b="0" i="1" kern="120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3600" b="0" i="1" kern="120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sz="3600" b="0" i="1" kern="120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en-US" sz="3600" b="0" i="1" kern="120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r>
                        <a:rPr lang="en-US" sz="3600" b="0" i="1" kern="120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3600" b="0" i="1" kern="120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ℛ</m:t>
                      </m:r>
                      <m:r>
                        <a:rPr lang="en-US" sz="3600" b="0" i="1" kern="120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fr-FR" sz="3600" kern="1200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4EBCC1DD-BC7F-9E9C-5F18-E9F3E49077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4215" y="1703394"/>
                <a:ext cx="3301378" cy="64633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38100"/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ZoneTexte 9">
            <a:extLst>
              <a:ext uri="{FF2B5EF4-FFF2-40B4-BE49-F238E27FC236}">
                <a16:creationId xmlns:a16="http://schemas.microsoft.com/office/drawing/2014/main" id="{98E67DE9-15BA-E16B-800C-6796C895A4AA}"/>
              </a:ext>
            </a:extLst>
          </p:cNvPr>
          <p:cNvSpPr txBox="1"/>
          <p:nvPr/>
        </p:nvSpPr>
        <p:spPr>
          <a:xfrm>
            <a:off x="4691818" y="3429000"/>
            <a:ext cx="731730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ar-DZ" sz="2800" dirty="0">
                <a:latin typeface="STC Bold" panose="01000500000000020006" pitchFamily="2" charset="-78"/>
                <a:cs typeface="STC Bold" panose="01000500000000020006" pitchFamily="2" charset="-78"/>
              </a:rPr>
              <a:t>مثلا العلاقة</a:t>
            </a:r>
            <a:r>
              <a:rPr lang="ar-DZ" sz="3200" b="1" dirty="0">
                <a:latin typeface="STC Bold" panose="01000500000000020006" pitchFamily="2" charset="-78"/>
                <a:cs typeface="STC Bold" panose="01000500000000020006" pitchFamily="2" charset="-78"/>
              </a:rPr>
              <a:t> ≤</a:t>
            </a:r>
            <a:r>
              <a:rPr lang="ar-DZ" sz="2800" dirty="0">
                <a:latin typeface="STC Bold" panose="01000500000000020006" pitchFamily="2" charset="-78"/>
                <a:cs typeface="STC Bold" panose="01000500000000020006" pitchFamily="2" charset="-78"/>
              </a:rPr>
              <a:t>والعلاقة = هما علاقتان انعكاسيتان و لكن العلاقة &gt; و العلاقة &lt; ليستا انعكاسيتين </a:t>
            </a:r>
            <a:endParaRPr lang="fr-FR" sz="2800" kern="1200" dirty="0">
              <a:solidFill>
                <a:schemeClr val="tx1"/>
              </a:solidFill>
              <a:latin typeface="STC Bold" panose="01000500000000020006" pitchFamily="2" charset="-78"/>
              <a:cs typeface="STC Bold" panose="01000500000000020006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3529617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5FDAA083-5973-B799-0DFE-4FBDEE6BD6F3}"/>
              </a:ext>
            </a:extLst>
          </p:cNvPr>
          <p:cNvSpPr txBox="1"/>
          <p:nvPr/>
        </p:nvSpPr>
        <p:spPr>
          <a:xfrm>
            <a:off x="8898058" y="54804"/>
            <a:ext cx="34546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r-DZ" sz="7200" dirty="0">
                <a:solidFill>
                  <a:srgbClr val="FFC000"/>
                </a:solidFill>
                <a:latin typeface="STC Bold" panose="01000500000000020006" pitchFamily="2" charset="-78"/>
                <a:cs typeface="STC Bold" panose="01000500000000020006" pitchFamily="2" charset="-78"/>
              </a:rPr>
              <a:t>متعد</a:t>
            </a:r>
            <a:r>
              <a:rPr lang="ar-DZ" sz="7200" kern="1200" dirty="0">
                <a:solidFill>
                  <a:srgbClr val="FFC000"/>
                </a:solidFill>
                <a:latin typeface="STC Bold" panose="01000500000000020006" pitchFamily="2" charset="-78"/>
                <a:cs typeface="STC Bold" panose="01000500000000020006" pitchFamily="2" charset="-78"/>
              </a:rPr>
              <a:t>ية : </a:t>
            </a:r>
            <a:endParaRPr lang="fr-FR" sz="7200" kern="1200" dirty="0">
              <a:solidFill>
                <a:srgbClr val="FFC000"/>
              </a:solidFill>
              <a:latin typeface="STC Bold" panose="01000500000000020006" pitchFamily="2" charset="-78"/>
              <a:cs typeface="STC Bold" panose="01000500000000020006" pitchFamily="2" charset="-78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5D0C99BD-1D3F-0060-9EE7-A76798144D53}"/>
              </a:ext>
            </a:extLst>
          </p:cNvPr>
          <p:cNvSpPr txBox="1"/>
          <p:nvPr/>
        </p:nvSpPr>
        <p:spPr>
          <a:xfrm>
            <a:off x="5751262" y="1626486"/>
            <a:ext cx="60246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ar-DZ" sz="2400" dirty="0">
                <a:latin typeface="STC Bold" panose="01000500000000020006" pitchFamily="2" charset="-78"/>
                <a:cs typeface="STC Bold" panose="01000500000000020006" pitchFamily="2" charset="-78"/>
              </a:rPr>
              <a:t>معناه اذا كان ل </a:t>
            </a:r>
            <a:r>
              <a:rPr lang="fr-FR" sz="2400" dirty="0">
                <a:latin typeface="STC Bold" panose="01000500000000020006" pitchFamily="2" charset="-78"/>
                <a:cs typeface="STC Bold" panose="01000500000000020006" pitchFamily="2" charset="-78"/>
              </a:rPr>
              <a:t>A</a:t>
            </a:r>
            <a:r>
              <a:rPr lang="ar-DZ" sz="2400" dirty="0">
                <a:latin typeface="STC Bold" panose="01000500000000020006" pitchFamily="2" charset="-78"/>
                <a:cs typeface="STC Bold" panose="01000500000000020006" pitchFamily="2" charset="-78"/>
              </a:rPr>
              <a:t> علاقة مع </a:t>
            </a:r>
            <a:r>
              <a:rPr lang="fr-FR" sz="2400" dirty="0">
                <a:latin typeface="STC Bold" panose="01000500000000020006" pitchFamily="2" charset="-78"/>
                <a:cs typeface="STC Bold" panose="01000500000000020006" pitchFamily="2" charset="-78"/>
              </a:rPr>
              <a:t>B</a:t>
            </a:r>
            <a:r>
              <a:rPr lang="ar-DZ" sz="2400" dirty="0">
                <a:latin typeface="STC Bold" panose="01000500000000020006" pitchFamily="2" charset="-78"/>
                <a:cs typeface="STC Bold" panose="01000500000000020006" pitchFamily="2" charset="-78"/>
              </a:rPr>
              <a:t> و </a:t>
            </a:r>
            <a:r>
              <a:rPr lang="fr-FR" sz="2400" dirty="0">
                <a:latin typeface="STC Bold" panose="01000500000000020006" pitchFamily="2" charset="-78"/>
                <a:cs typeface="STC Bold" panose="01000500000000020006" pitchFamily="2" charset="-78"/>
              </a:rPr>
              <a:t> B</a:t>
            </a:r>
            <a:r>
              <a:rPr lang="ar-DZ" sz="2400" dirty="0">
                <a:latin typeface="STC Bold" panose="01000500000000020006" pitchFamily="2" charset="-78"/>
                <a:cs typeface="STC Bold" panose="01000500000000020006" pitchFamily="2" charset="-78"/>
              </a:rPr>
              <a:t>له علاقة مع </a:t>
            </a:r>
            <a:r>
              <a:rPr lang="fr-FR" sz="2400" dirty="0">
                <a:latin typeface="STC Bold" panose="01000500000000020006" pitchFamily="2" charset="-78"/>
                <a:cs typeface="STC Bold" panose="01000500000000020006" pitchFamily="2" charset="-78"/>
              </a:rPr>
              <a:t>C </a:t>
            </a:r>
            <a:r>
              <a:rPr lang="ar-DZ" sz="2400" dirty="0">
                <a:latin typeface="STC Bold" panose="01000500000000020006" pitchFamily="2" charset="-78"/>
                <a:cs typeface="STC Bold" panose="01000500000000020006" pitchFamily="2" charset="-78"/>
              </a:rPr>
              <a:t>فان ل </a:t>
            </a:r>
            <a:r>
              <a:rPr lang="fr-FR" sz="2400" dirty="0">
                <a:latin typeface="STC Bold" panose="01000500000000020006" pitchFamily="2" charset="-78"/>
                <a:cs typeface="STC Bold" panose="01000500000000020006" pitchFamily="2" charset="-78"/>
              </a:rPr>
              <a:t> A</a:t>
            </a:r>
            <a:r>
              <a:rPr lang="ar-DZ" sz="2400" dirty="0">
                <a:latin typeface="STC Bold" panose="01000500000000020006" pitchFamily="2" charset="-78"/>
                <a:cs typeface="STC Bold" panose="01000500000000020006" pitchFamily="2" charset="-78"/>
              </a:rPr>
              <a:t>علاقة مع </a:t>
            </a:r>
            <a:r>
              <a:rPr lang="fr-FR" sz="2400" dirty="0">
                <a:latin typeface="STC Bold" panose="01000500000000020006" pitchFamily="2" charset="-78"/>
                <a:cs typeface="STC Bold" panose="01000500000000020006" pitchFamily="2" charset="-78"/>
              </a:rPr>
              <a:t>C</a:t>
            </a:r>
            <a:endParaRPr lang="fr-FR" sz="2400" kern="1200" dirty="0">
              <a:solidFill>
                <a:schemeClr val="tx1"/>
              </a:solidFill>
              <a:latin typeface="STC Bold" panose="01000500000000020006" pitchFamily="2" charset="-78"/>
              <a:cs typeface="STC Bold" panose="01000500000000020006" pitchFamily="2" charset="-7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4EBCC1DD-BC7F-9E9C-5F18-E9F3E490776B}"/>
                  </a:ext>
                </a:extLst>
              </p:cNvPr>
              <p:cNvSpPr txBox="1"/>
              <p:nvPr/>
            </p:nvSpPr>
            <p:spPr>
              <a:xfrm>
                <a:off x="1046473" y="2490353"/>
                <a:ext cx="7851585" cy="646331"/>
              </a:xfrm>
              <a:prstGeom prst="rect">
                <a:avLst/>
              </a:prstGeom>
              <a:ln w="38100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i="1" kern="120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</m:t>
                      </m:r>
                      <m:r>
                        <a:rPr lang="en-US" sz="3600" b="0" i="1" kern="120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fr-FR" sz="3600" b="0" i="1" kern="120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fr-FR" sz="3600" b="0" i="1" kern="120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fr-FR" sz="3600" b="0" i="1" kern="120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fr-FR" sz="3600" b="0" i="1" kern="120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  <m:r>
                        <a:rPr lang="en-US" sz="3600" b="0" i="1" kern="120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sz="3600" b="0" i="1" kern="120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en-US" sz="3600" b="0" i="1" kern="120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r>
                        <a:rPr lang="fr-FR" sz="3600" b="0" i="1" kern="120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fr-FR" sz="3600" b="0" i="1" kern="120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ℛ</m:t>
                      </m:r>
                      <m:r>
                        <a:rPr lang="fr-FR" sz="3600" b="0" i="1" kern="120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fr-FR" sz="3600" b="0" i="1" kern="120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⋀ </m:t>
                      </m:r>
                      <m:r>
                        <a:rPr lang="fr-FR" sz="3600" b="0" i="1" kern="120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fr-FR" sz="3600" b="0" i="1" kern="120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ℛ</m:t>
                      </m:r>
                      <m:r>
                        <a:rPr lang="fr-FR" sz="3600" b="0" i="1" kern="120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  <m:r>
                        <a:rPr lang="fr-FR" sz="3600" b="0" i="1" kern="120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⇒</m:t>
                      </m:r>
                      <m:r>
                        <a:rPr lang="fr-FR" sz="3600" b="0" i="1" kern="120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fr-FR" sz="3600" b="0" i="1" kern="120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ℛ</m:t>
                      </m:r>
                      <m:r>
                        <a:rPr lang="fr-FR" sz="3600" b="0" i="1" kern="120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  <m:r>
                        <a:rPr lang="en-US" sz="3600" b="0" i="1" kern="120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fr-FR" sz="3600" kern="1200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4EBCC1DD-BC7F-9E9C-5F18-E9F3E49077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6473" y="2490353"/>
                <a:ext cx="7851585" cy="64633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38100"/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98E67DE9-15BA-E16B-800C-6796C895A4AA}"/>
                  </a:ext>
                </a:extLst>
              </p:cNvPr>
              <p:cNvSpPr txBox="1"/>
              <p:nvPr/>
            </p:nvSpPr>
            <p:spPr>
              <a:xfrm>
                <a:off x="4691818" y="3429000"/>
                <a:ext cx="7317302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 rtl="1"/>
                <a:r>
                  <a:rPr lang="ar-DZ" sz="2800" dirty="0">
                    <a:latin typeface="STC Bold" panose="01000500000000020006" pitchFamily="2" charset="-78"/>
                    <a:cs typeface="STC Bold" panose="01000500000000020006" pitchFamily="2" charset="-78"/>
                  </a:rPr>
                  <a:t>مثلا العلاقة</a:t>
                </a:r>
                <a:r>
                  <a:rPr lang="ar-DZ" sz="3200" b="1" dirty="0">
                    <a:latin typeface="STC Bold" panose="01000500000000020006" pitchFamily="2" charset="-78"/>
                    <a:cs typeface="STC Bold" panose="01000500000000020006" pitchFamily="2" charset="-78"/>
                  </a:rPr>
                  <a:t> ≤</a:t>
                </a:r>
                <a:r>
                  <a:rPr lang="ar-DZ" sz="2800" dirty="0">
                    <a:latin typeface="STC Bold" panose="01000500000000020006" pitchFamily="2" charset="-78"/>
                    <a:cs typeface="STC Bold" panose="01000500000000020006" pitchFamily="2" charset="-78"/>
                  </a:rPr>
                  <a:t>والعلاقة </a:t>
                </a:r>
                <a14:m>
                  <m:oMath xmlns:m="http://schemas.openxmlformats.org/officeDocument/2006/math">
                    <m:r>
                      <a:rPr lang="ar-DZ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TC Bold" panose="01000500000000020006" pitchFamily="2" charset="-78"/>
                      </a:rPr>
                      <m:t>⊆</m:t>
                    </m:r>
                  </m:oMath>
                </a14:m>
                <a:r>
                  <a:rPr lang="ar-DZ" sz="2800" kern="1200" dirty="0">
                    <a:solidFill>
                      <a:schemeClr val="tx1"/>
                    </a:solidFill>
                    <a:latin typeface="STC Bold" panose="01000500000000020006" pitchFamily="2" charset="-78"/>
                    <a:cs typeface="STC Bold" panose="01000500000000020006" pitchFamily="2" charset="-78"/>
                  </a:rPr>
                  <a:t>هي علاقات متعدية و لكن العلاقة </a:t>
                </a:r>
                <a:r>
                  <a:rPr lang="ar-DZ" sz="2800" kern="1200" dirty="0" err="1">
                    <a:solidFill>
                      <a:schemeClr val="tx1"/>
                    </a:solidFill>
                    <a:latin typeface="STC Bold" panose="01000500000000020006" pitchFamily="2" charset="-78"/>
                    <a:cs typeface="STC Bold" panose="01000500000000020006" pitchFamily="2" charset="-78"/>
                  </a:rPr>
                  <a:t>يعامد</a:t>
                </a:r>
                <a:r>
                  <a:rPr lang="ar-DZ" sz="2800" kern="1200" dirty="0">
                    <a:solidFill>
                      <a:schemeClr val="tx1"/>
                    </a:solidFill>
                    <a:latin typeface="STC Bold" panose="01000500000000020006" pitchFamily="2" charset="-78"/>
                    <a:cs typeface="STC Bold" panose="01000500000000020006" pitchFamily="2" charset="-78"/>
                  </a:rPr>
                  <a:t> هي ليست متعدية </a:t>
                </a:r>
                <a:endParaRPr lang="fr-FR" sz="2800" kern="1200" dirty="0">
                  <a:solidFill>
                    <a:schemeClr val="tx1"/>
                  </a:solidFill>
                  <a:latin typeface="STC Bold" panose="01000500000000020006" pitchFamily="2" charset="-78"/>
                  <a:cs typeface="STC Bold" panose="01000500000000020006" pitchFamily="2" charset="-78"/>
                </a:endParaRPr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98E67DE9-15BA-E16B-800C-6796C895A4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1818" y="3429000"/>
                <a:ext cx="7317302" cy="1015663"/>
              </a:xfrm>
              <a:prstGeom prst="rect">
                <a:avLst/>
              </a:prstGeom>
              <a:blipFill>
                <a:blip r:embed="rId3"/>
                <a:stretch>
                  <a:fillRect l="-417" t="-9036" r="-1667" b="-1566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4989577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5FDAA083-5973-B799-0DFE-4FBDEE6BD6F3}"/>
              </a:ext>
            </a:extLst>
          </p:cNvPr>
          <p:cNvSpPr txBox="1"/>
          <p:nvPr/>
        </p:nvSpPr>
        <p:spPr>
          <a:xfrm>
            <a:off x="7289975" y="54804"/>
            <a:ext cx="50627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r-DZ" sz="7200" kern="1200" dirty="0">
                <a:solidFill>
                  <a:schemeClr val="accent2">
                    <a:lumMod val="75000"/>
                  </a:schemeClr>
                </a:solidFill>
                <a:latin typeface="STC Bold" panose="01000500000000020006" pitchFamily="2" charset="-78"/>
                <a:cs typeface="STC Bold" panose="01000500000000020006" pitchFamily="2" charset="-78"/>
              </a:rPr>
              <a:t>ضد تناظرية : </a:t>
            </a:r>
            <a:endParaRPr lang="fr-FR" sz="7200" kern="1200" dirty="0">
              <a:solidFill>
                <a:schemeClr val="accent2">
                  <a:lumMod val="75000"/>
                </a:schemeClr>
              </a:solidFill>
              <a:latin typeface="STC Bold" panose="01000500000000020006" pitchFamily="2" charset="-78"/>
              <a:cs typeface="STC Bold" panose="01000500000000020006" pitchFamily="2" charset="-7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4EBCC1DD-BC7F-9E9C-5F18-E9F3E490776B}"/>
                  </a:ext>
                </a:extLst>
              </p:cNvPr>
              <p:cNvSpPr txBox="1"/>
              <p:nvPr/>
            </p:nvSpPr>
            <p:spPr>
              <a:xfrm>
                <a:off x="2466304" y="2490353"/>
                <a:ext cx="6431754" cy="646331"/>
              </a:xfrm>
              <a:prstGeom prst="rect">
                <a:avLst/>
              </a:prstGeom>
              <a:ln w="38100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FR" sz="3600" i="1" kern="120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</m:t>
                      </m:r>
                      <m:r>
                        <a:rPr lang="en-US" sz="3600" b="0" i="1" kern="120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fr-FR" sz="3600" b="0" i="1" kern="120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fr-FR" sz="3600" b="0" i="1" kern="120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3600" b="0" i="1" kern="120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sz="3600" b="0" i="1" kern="120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en-US" sz="3600" b="0" i="1" kern="120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r>
                        <a:rPr lang="fr-FR" sz="3600" b="0" i="1" kern="120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fr-FR" sz="3600" b="0" i="1" kern="120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ℛ</m:t>
                      </m:r>
                      <m:r>
                        <a:rPr lang="fr-FR" sz="3600" b="0" i="1" kern="120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fr-FR" sz="3600" b="0" i="1" kern="120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⋀ </m:t>
                      </m:r>
                      <m:r>
                        <a:rPr lang="fr-FR" sz="3600" b="0" i="1" kern="120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fr-FR" sz="3600" b="0" i="1" kern="120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ℛ</m:t>
                      </m:r>
                      <m:r>
                        <a:rPr lang="fr-FR" sz="3600" b="0" i="1" kern="120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fr-FR" sz="3600" b="0" i="1" kern="120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⇒ </m:t>
                      </m:r>
                    </m:oMath>
                  </m:oMathPara>
                </a14:m>
                <a:endParaRPr lang="fr-FR" sz="3600" kern="1200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4EBCC1DD-BC7F-9E9C-5F18-E9F3E49077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6304" y="2490353"/>
                <a:ext cx="6431754" cy="64633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38100"/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98E67DE9-15BA-E16B-800C-6796C895A4AA}"/>
                  </a:ext>
                </a:extLst>
              </p:cNvPr>
              <p:cNvSpPr txBox="1"/>
              <p:nvPr/>
            </p:nvSpPr>
            <p:spPr>
              <a:xfrm>
                <a:off x="4691818" y="3429000"/>
                <a:ext cx="731730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 rtl="1"/>
                <a:r>
                  <a:rPr lang="ar-DZ" sz="2800" dirty="0">
                    <a:latin typeface="STC Bold" panose="01000500000000020006" pitchFamily="2" charset="-78"/>
                    <a:cs typeface="STC Bold" panose="01000500000000020006" pitchFamily="2" charset="-78"/>
                  </a:rPr>
                  <a:t>مثلا العلاقة</a:t>
                </a:r>
                <a:r>
                  <a:rPr lang="ar-DZ" sz="3200" b="1" dirty="0">
                    <a:latin typeface="STC Bold" panose="01000500000000020006" pitchFamily="2" charset="-78"/>
                    <a:cs typeface="STC Bold" panose="01000500000000020006" pitchFamily="2" charset="-78"/>
                  </a:rPr>
                  <a:t> ≤</a:t>
                </a:r>
                <a:r>
                  <a:rPr lang="ar-DZ" sz="2800" dirty="0">
                    <a:latin typeface="STC Bold" panose="01000500000000020006" pitchFamily="2" charset="-78"/>
                    <a:cs typeface="STC Bold" panose="01000500000000020006" pitchFamily="2" charset="-78"/>
                  </a:rPr>
                  <a:t>والعلاقة </a:t>
                </a:r>
                <a14:m>
                  <m:oMath xmlns:m="http://schemas.openxmlformats.org/officeDocument/2006/math">
                    <m:r>
                      <a:rPr lang="ar-DZ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TC Bold" panose="01000500000000020006" pitchFamily="2" charset="-78"/>
                      </a:rPr>
                      <m:t>⊆</m:t>
                    </m:r>
                  </m:oMath>
                </a14:m>
                <a:r>
                  <a:rPr lang="ar-DZ" sz="2800" kern="1200" dirty="0">
                    <a:solidFill>
                      <a:schemeClr val="tx1"/>
                    </a:solidFill>
                    <a:latin typeface="STC Bold" panose="01000500000000020006" pitchFamily="2" charset="-78"/>
                    <a:cs typeface="STC Bold" panose="01000500000000020006" pitchFamily="2" charset="-78"/>
                  </a:rPr>
                  <a:t>هي علاقات </a:t>
                </a:r>
                <a:r>
                  <a:rPr lang="ar-DZ" sz="2800" dirty="0">
                    <a:latin typeface="STC Bold" panose="01000500000000020006" pitchFamily="2" charset="-78"/>
                    <a:cs typeface="STC Bold" panose="01000500000000020006" pitchFamily="2" charset="-78"/>
                  </a:rPr>
                  <a:t>ضد تناظرية</a:t>
                </a:r>
                <a:r>
                  <a:rPr lang="ar-DZ" sz="2800" kern="1200" dirty="0">
                    <a:solidFill>
                      <a:schemeClr val="tx1"/>
                    </a:solidFill>
                    <a:latin typeface="STC Bold" panose="01000500000000020006" pitchFamily="2" charset="-78"/>
                    <a:cs typeface="STC Bold" panose="01000500000000020006" pitchFamily="2" charset="-78"/>
                  </a:rPr>
                  <a:t> </a:t>
                </a:r>
                <a:endParaRPr lang="fr-FR" sz="2800" kern="1200" dirty="0">
                  <a:solidFill>
                    <a:schemeClr val="tx1"/>
                  </a:solidFill>
                  <a:latin typeface="STC Bold" panose="01000500000000020006" pitchFamily="2" charset="-78"/>
                  <a:cs typeface="STC Bold" panose="01000500000000020006" pitchFamily="2" charset="-78"/>
                </a:endParaRPr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98E67DE9-15BA-E16B-800C-6796C895A4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1818" y="3429000"/>
                <a:ext cx="7317302" cy="584775"/>
              </a:xfrm>
              <a:prstGeom prst="rect">
                <a:avLst/>
              </a:prstGeom>
              <a:blipFill>
                <a:blip r:embed="rId3"/>
                <a:stretch>
                  <a:fillRect t="-15789" r="-1667" b="-3473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97A3C9E2-D7C8-CE18-585D-84A04F13DBC8}"/>
                  </a:ext>
                </a:extLst>
              </p:cNvPr>
              <p:cNvSpPr txBox="1"/>
              <p:nvPr/>
            </p:nvSpPr>
            <p:spPr>
              <a:xfrm>
                <a:off x="7087487" y="2447845"/>
                <a:ext cx="176573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kern="120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𝑥</m:t>
                      </m:r>
                      <m:r>
                        <a:rPr lang="fr-FR" sz="3600" b="0" i="1" kern="120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lang="fr-FR" sz="3600" b="0" i="1" kern="120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𝑦</m:t>
                      </m:r>
                    </m:oMath>
                  </m:oMathPara>
                </a14:m>
                <a:endParaRPr lang="fr-FR" sz="3600" kern="1200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97A3C9E2-D7C8-CE18-585D-84A04F13DB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7487" y="2447845"/>
                <a:ext cx="1765739" cy="646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880821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1C523874-D255-F71B-52A9-4A6469832E8C}"/>
              </a:ext>
            </a:extLst>
          </p:cNvPr>
          <p:cNvSpPr txBox="1"/>
          <p:nvPr/>
        </p:nvSpPr>
        <p:spPr>
          <a:xfrm>
            <a:off x="10238119" y="1152778"/>
            <a:ext cx="9597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ar-DZ" sz="3200" u="sng" dirty="0">
                <a:solidFill>
                  <a:srgbClr val="2E2BA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TC Bold" panose="01000500000000020006" pitchFamily="2" charset="-78"/>
                <a:cs typeface="STC Bold" panose="01000500000000020006" pitchFamily="2" charset="-78"/>
              </a:rPr>
              <a:t>مثال</a:t>
            </a:r>
            <a:endParaRPr lang="fr-FR" sz="3200" u="sng" dirty="0">
              <a:solidFill>
                <a:srgbClr val="2E2BA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TC Bold" panose="01000500000000020006" pitchFamily="2" charset="-78"/>
              <a:cs typeface="STC Bold" panose="01000500000000020006" pitchFamily="2" charset="-7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D5C99BC7-7DFF-6CFF-D6EC-FE8C52D123B0}"/>
                  </a:ext>
                </a:extLst>
              </p:cNvPr>
              <p:cNvSpPr txBox="1"/>
              <p:nvPr/>
            </p:nvSpPr>
            <p:spPr>
              <a:xfrm>
                <a:off x="2344833" y="1252495"/>
                <a:ext cx="798021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e>
                      </m:d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         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ℛ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⟺∃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ℤ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, 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𝑘𝑥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D5C99BC7-7DFF-6CFF-D6EC-FE8C52D123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4833" y="1252495"/>
                <a:ext cx="7980217" cy="461665"/>
              </a:xfrm>
              <a:prstGeom prst="rect">
                <a:avLst/>
              </a:prstGeom>
              <a:blipFill>
                <a:blip r:embed="rId2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ZoneTexte 3">
            <a:extLst>
              <a:ext uri="{FF2B5EF4-FFF2-40B4-BE49-F238E27FC236}">
                <a16:creationId xmlns:a16="http://schemas.microsoft.com/office/drawing/2014/main" id="{CD954D83-BB48-ED19-B788-2B9D728C89B8}"/>
              </a:ext>
            </a:extLst>
          </p:cNvPr>
          <p:cNvSpPr txBox="1"/>
          <p:nvPr/>
        </p:nvSpPr>
        <p:spPr>
          <a:xfrm>
            <a:off x="3670479" y="2312718"/>
            <a:ext cx="2817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r-DZ" sz="3200" dirty="0">
                <a:latin typeface="STC Bold" panose="01000500000000020006" pitchFamily="2" charset="-78"/>
                <a:cs typeface="STC Bold" panose="01000500000000020006" pitchFamily="2" charset="-78"/>
              </a:rPr>
              <a:t>1</a:t>
            </a:r>
            <a:endParaRPr lang="fr-FR" sz="3200" dirty="0">
              <a:latin typeface="STC Bold" panose="01000500000000020006" pitchFamily="2" charset="-78"/>
              <a:cs typeface="STC Bold" panose="01000500000000020006" pitchFamily="2" charset="-78"/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ED73E3D7-DC5A-6E24-AFAF-82E951C59F9D}"/>
              </a:ext>
            </a:extLst>
          </p:cNvPr>
          <p:cNvSpPr txBox="1"/>
          <p:nvPr/>
        </p:nvSpPr>
        <p:spPr>
          <a:xfrm>
            <a:off x="7718542" y="2531555"/>
            <a:ext cx="1164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r-DZ" sz="3200" dirty="0">
                <a:latin typeface="STC Bold" panose="01000500000000020006" pitchFamily="2" charset="-78"/>
                <a:cs typeface="STC Bold" panose="01000500000000020006" pitchFamily="2" charset="-78"/>
              </a:rPr>
              <a:t>2</a:t>
            </a:r>
            <a:endParaRPr lang="fr-FR" sz="3200" dirty="0">
              <a:latin typeface="STC Bold" panose="01000500000000020006" pitchFamily="2" charset="-78"/>
              <a:cs typeface="STC Bold" panose="01000500000000020006" pitchFamily="2" charset="-78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69789149-C851-9BE8-46B3-0E6FA25180E0}"/>
              </a:ext>
            </a:extLst>
          </p:cNvPr>
          <p:cNvSpPr txBox="1"/>
          <p:nvPr/>
        </p:nvSpPr>
        <p:spPr>
          <a:xfrm>
            <a:off x="7966063" y="4799410"/>
            <a:ext cx="1164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r-DZ" sz="3200" dirty="0">
                <a:latin typeface="STC Bold" panose="01000500000000020006" pitchFamily="2" charset="-78"/>
                <a:cs typeface="STC Bold" panose="01000500000000020006" pitchFamily="2" charset="-78"/>
              </a:rPr>
              <a:t>4</a:t>
            </a:r>
            <a:endParaRPr lang="fr-FR" sz="3200" dirty="0">
              <a:latin typeface="STC Bold" panose="01000500000000020006" pitchFamily="2" charset="-78"/>
              <a:cs typeface="STC Bold" panose="01000500000000020006" pitchFamily="2" charset="-78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AD395B84-66D8-40EA-5D4A-7BAED4703F1A}"/>
              </a:ext>
            </a:extLst>
          </p:cNvPr>
          <p:cNvSpPr txBox="1"/>
          <p:nvPr/>
        </p:nvSpPr>
        <p:spPr>
          <a:xfrm>
            <a:off x="5795493" y="5543188"/>
            <a:ext cx="21077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r-DZ" sz="3200" dirty="0">
                <a:latin typeface="STC Bold" panose="01000500000000020006" pitchFamily="2" charset="-78"/>
                <a:cs typeface="STC Bold" panose="01000500000000020006" pitchFamily="2" charset="-78"/>
              </a:rPr>
              <a:t>5</a:t>
            </a:r>
            <a:endParaRPr lang="fr-FR" sz="3200" dirty="0">
              <a:latin typeface="STC Bold" panose="01000500000000020006" pitchFamily="2" charset="-78"/>
              <a:cs typeface="STC Bold" panose="01000500000000020006" pitchFamily="2" charset="-78"/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41AA104F-3B45-EEAD-A3B1-AF911DA73000}"/>
              </a:ext>
            </a:extLst>
          </p:cNvPr>
          <p:cNvSpPr txBox="1"/>
          <p:nvPr/>
        </p:nvSpPr>
        <p:spPr>
          <a:xfrm>
            <a:off x="3354945" y="4294144"/>
            <a:ext cx="35102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r-DZ" sz="3200" dirty="0">
                <a:latin typeface="STC Bold" panose="01000500000000020006" pitchFamily="2" charset="-78"/>
                <a:cs typeface="STC Bold" panose="01000500000000020006" pitchFamily="2" charset="-78"/>
              </a:rPr>
              <a:t>6</a:t>
            </a:r>
            <a:endParaRPr lang="fr-FR" sz="3200" dirty="0">
              <a:latin typeface="STC Bold" panose="01000500000000020006" pitchFamily="2" charset="-78"/>
              <a:cs typeface="STC Bold" panose="01000500000000020006" pitchFamily="2" charset="-78"/>
            </a:endParaRPr>
          </a:p>
        </p:txBody>
      </p: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8B3F47C0-3AF8-CCE7-47DE-878663AB67D7}"/>
              </a:ext>
            </a:extLst>
          </p:cNvPr>
          <p:cNvCxnSpPr>
            <a:cxnSpLocks/>
            <a:stCxn id="4" idx="2"/>
            <a:endCxn id="5" idx="1"/>
          </p:cNvCxnSpPr>
          <p:nvPr/>
        </p:nvCxnSpPr>
        <p:spPr>
          <a:xfrm flipV="1">
            <a:off x="3811357" y="2823943"/>
            <a:ext cx="3907185" cy="735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550A92AC-A4CC-FF23-2C09-62526F357E19}"/>
              </a:ext>
            </a:extLst>
          </p:cNvPr>
          <p:cNvCxnSpPr>
            <a:cxnSpLocks/>
            <a:stCxn id="4" idx="2"/>
            <a:endCxn id="8" idx="0"/>
          </p:cNvCxnSpPr>
          <p:nvPr/>
        </p:nvCxnSpPr>
        <p:spPr>
          <a:xfrm>
            <a:off x="3811357" y="2897493"/>
            <a:ext cx="2089525" cy="264569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avec flèche 35">
            <a:extLst>
              <a:ext uri="{FF2B5EF4-FFF2-40B4-BE49-F238E27FC236}">
                <a16:creationId xmlns:a16="http://schemas.microsoft.com/office/drawing/2014/main" id="{369194AA-EA7D-3753-65CF-A602DC9AB35E}"/>
              </a:ext>
            </a:extLst>
          </p:cNvPr>
          <p:cNvCxnSpPr>
            <a:stCxn id="5" idx="2"/>
            <a:endCxn id="6" idx="0"/>
          </p:cNvCxnSpPr>
          <p:nvPr/>
        </p:nvCxnSpPr>
        <p:spPr>
          <a:xfrm>
            <a:off x="7776791" y="3116330"/>
            <a:ext cx="247521" cy="168308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droit avec flèche 37">
            <a:extLst>
              <a:ext uri="{FF2B5EF4-FFF2-40B4-BE49-F238E27FC236}">
                <a16:creationId xmlns:a16="http://schemas.microsoft.com/office/drawing/2014/main" id="{C77BECF8-7273-D2DD-BA6C-1997392657F2}"/>
              </a:ext>
            </a:extLst>
          </p:cNvPr>
          <p:cNvCxnSpPr>
            <a:cxnSpLocks/>
            <a:stCxn id="5" idx="2"/>
            <a:endCxn id="10" idx="3"/>
          </p:cNvCxnSpPr>
          <p:nvPr/>
        </p:nvCxnSpPr>
        <p:spPr>
          <a:xfrm flipH="1">
            <a:off x="3705968" y="3116330"/>
            <a:ext cx="4070823" cy="147020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4843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5FDAA083-5973-B799-0DFE-4FBDEE6BD6F3}"/>
              </a:ext>
            </a:extLst>
          </p:cNvPr>
          <p:cNvSpPr txBox="1"/>
          <p:nvPr/>
        </p:nvSpPr>
        <p:spPr>
          <a:xfrm>
            <a:off x="8737376" y="54804"/>
            <a:ext cx="34546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r-DZ" sz="7200" kern="1200" dirty="0">
                <a:solidFill>
                  <a:schemeClr val="accent6">
                    <a:lumMod val="75000"/>
                  </a:schemeClr>
                </a:solidFill>
                <a:latin typeface="STC Bold" panose="01000500000000020006" pitchFamily="2" charset="-78"/>
                <a:cs typeface="STC Bold" panose="01000500000000020006" pitchFamily="2" charset="-78"/>
              </a:rPr>
              <a:t>تناظرية : </a:t>
            </a:r>
            <a:endParaRPr lang="fr-FR" sz="7200" kern="1200" dirty="0">
              <a:solidFill>
                <a:schemeClr val="accent6">
                  <a:lumMod val="75000"/>
                </a:schemeClr>
              </a:solidFill>
              <a:latin typeface="STC Bold" panose="01000500000000020006" pitchFamily="2" charset="-78"/>
              <a:cs typeface="STC Bold" panose="01000500000000020006" pitchFamily="2" charset="-78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5D0C99BD-1D3F-0060-9EE7-A76798144D53}"/>
              </a:ext>
            </a:extLst>
          </p:cNvPr>
          <p:cNvSpPr txBox="1"/>
          <p:nvPr/>
        </p:nvSpPr>
        <p:spPr>
          <a:xfrm>
            <a:off x="5751262" y="1626486"/>
            <a:ext cx="6257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ar-DZ" sz="2400" dirty="0">
                <a:latin typeface="STC Bold" panose="01000500000000020006" pitchFamily="2" charset="-78"/>
                <a:cs typeface="STC Bold" panose="01000500000000020006" pitchFamily="2" charset="-78"/>
              </a:rPr>
              <a:t>معناه اذا كان ل </a:t>
            </a:r>
            <a:r>
              <a:rPr lang="fr-FR" sz="2400" dirty="0">
                <a:latin typeface="STC Bold" panose="01000500000000020006" pitchFamily="2" charset="-78"/>
                <a:cs typeface="STC Bold" panose="01000500000000020006" pitchFamily="2" charset="-78"/>
              </a:rPr>
              <a:t>A</a:t>
            </a:r>
            <a:r>
              <a:rPr lang="ar-DZ" sz="2400" dirty="0">
                <a:latin typeface="STC Bold" panose="01000500000000020006" pitchFamily="2" charset="-78"/>
                <a:cs typeface="STC Bold" panose="01000500000000020006" pitchFamily="2" charset="-78"/>
              </a:rPr>
              <a:t> علاقة مع </a:t>
            </a:r>
            <a:r>
              <a:rPr lang="fr-FR" sz="2400" dirty="0">
                <a:latin typeface="STC Bold" panose="01000500000000020006" pitchFamily="2" charset="-78"/>
                <a:cs typeface="STC Bold" panose="01000500000000020006" pitchFamily="2" charset="-78"/>
              </a:rPr>
              <a:t>B</a:t>
            </a:r>
            <a:r>
              <a:rPr lang="ar-DZ" sz="2400" dirty="0">
                <a:latin typeface="STC Bold" panose="01000500000000020006" pitchFamily="2" charset="-78"/>
                <a:cs typeface="STC Bold" panose="01000500000000020006" pitchFamily="2" charset="-78"/>
              </a:rPr>
              <a:t> فان ل </a:t>
            </a:r>
            <a:r>
              <a:rPr lang="en-US" sz="2400" dirty="0">
                <a:latin typeface="STC Bold" panose="01000500000000020006" pitchFamily="2" charset="-78"/>
                <a:cs typeface="STC Bold" panose="01000500000000020006" pitchFamily="2" charset="-78"/>
              </a:rPr>
              <a:t> </a:t>
            </a:r>
            <a:r>
              <a:rPr lang="fr-FR" sz="2400" dirty="0">
                <a:latin typeface="STC Bold" panose="01000500000000020006" pitchFamily="2" charset="-78"/>
                <a:cs typeface="STC Bold" panose="01000500000000020006" pitchFamily="2" charset="-78"/>
              </a:rPr>
              <a:t>B</a:t>
            </a:r>
            <a:r>
              <a:rPr lang="ar-DZ" sz="2400" dirty="0">
                <a:latin typeface="STC Bold" panose="01000500000000020006" pitchFamily="2" charset="-78"/>
                <a:cs typeface="STC Bold" panose="01000500000000020006" pitchFamily="2" charset="-78"/>
              </a:rPr>
              <a:t>علاقة مع</a:t>
            </a:r>
            <a:r>
              <a:rPr lang="en-US" sz="2400" dirty="0">
                <a:latin typeface="STC Bold" panose="01000500000000020006" pitchFamily="2" charset="-78"/>
                <a:cs typeface="STC Bold" panose="01000500000000020006" pitchFamily="2" charset="-78"/>
              </a:rPr>
              <a:t> </a:t>
            </a:r>
            <a:r>
              <a:rPr lang="fr-FR" sz="2400" dirty="0">
                <a:latin typeface="STC Bold" panose="01000500000000020006" pitchFamily="2" charset="-78"/>
                <a:cs typeface="STC Bold" panose="01000500000000020006" pitchFamily="2" charset="-78"/>
              </a:rPr>
              <a:t>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4EBCC1DD-BC7F-9E9C-5F18-E9F3E490776B}"/>
                  </a:ext>
                </a:extLst>
              </p:cNvPr>
              <p:cNvSpPr txBox="1"/>
              <p:nvPr/>
            </p:nvSpPr>
            <p:spPr>
              <a:xfrm>
                <a:off x="1444122" y="2459504"/>
                <a:ext cx="5171090" cy="656444"/>
              </a:xfrm>
              <a:prstGeom prst="rect">
                <a:avLst/>
              </a:prstGeom>
              <a:ln w="38100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i="1" kern="120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</m:t>
                      </m:r>
                      <m:r>
                        <a:rPr lang="en-US" sz="3600" b="0" i="1" kern="120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fr-FR" sz="3600" b="0" i="1" kern="120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fr-FR" sz="3600" b="0" i="1" kern="120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3600" b="0" i="1" kern="120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sz="3600" b="0" i="1" kern="120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en-US" sz="3600" b="0" i="1" kern="120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r>
                        <a:rPr lang="fr-FR" sz="3600" b="0" i="1" kern="120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fr-FR" sz="3600" b="0" i="1" kern="120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ℛ</m:t>
                      </m:r>
                      <m:r>
                        <a:rPr lang="fr-FR" sz="3600" b="0" i="1" kern="120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fr-FR" sz="3600" b="0" i="1" kern="120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⇒</m:t>
                      </m:r>
                      <m:r>
                        <a:rPr lang="en-US" sz="3600" b="0" i="1" kern="120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fr-FR" sz="3600" b="0" i="1" kern="120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ℛ</m:t>
                      </m:r>
                      <m:r>
                        <a:rPr lang="en-US" sz="3600" b="0" i="1" kern="120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3600" b="0" i="1" kern="120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fr-FR" sz="3600" kern="1200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4EBCC1DD-BC7F-9E9C-5F18-E9F3E49077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4122" y="2459504"/>
                <a:ext cx="5171090" cy="65644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38100"/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98E67DE9-15BA-E16B-800C-6796C895A4AA}"/>
                  </a:ext>
                </a:extLst>
              </p:cNvPr>
              <p:cNvSpPr txBox="1"/>
              <p:nvPr/>
            </p:nvSpPr>
            <p:spPr>
              <a:xfrm>
                <a:off x="4666594" y="3429000"/>
                <a:ext cx="7317302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 rtl="1"/>
                <a:r>
                  <a:rPr lang="ar-DZ" sz="2800" dirty="0">
                    <a:latin typeface="STC Bold" panose="01000500000000020006" pitchFamily="2" charset="-78"/>
                    <a:cs typeface="STC Bold" panose="01000500000000020006" pitchFamily="2" charset="-78"/>
                  </a:rPr>
                  <a:t>مثلا العلاقة</a:t>
                </a:r>
                <a:r>
                  <a:rPr lang="en-US" sz="3200" b="1" dirty="0">
                    <a:latin typeface="STC Bold" panose="01000500000000020006" pitchFamily="2" charset="-78"/>
                    <a:cs typeface="STC Bold" panose="01000500000000020006" pitchFamily="2" charset="-78"/>
                  </a:rPr>
                  <a:t> </a:t>
                </a:r>
                <a:r>
                  <a:rPr lang="ar-DZ" sz="2800" b="1" dirty="0">
                    <a:latin typeface="STC Bold" panose="01000500000000020006" pitchFamily="2" charset="-78"/>
                    <a:cs typeface="STC Bold" panose="01000500000000020006" pitchFamily="2" charset="-78"/>
                  </a:rPr>
                  <a:t>يوازي</a:t>
                </a:r>
                <a:r>
                  <a:rPr lang="ar-DZ" sz="3200" b="1" dirty="0">
                    <a:latin typeface="STC Bold" panose="01000500000000020006" pitchFamily="2" charset="-78"/>
                    <a:cs typeface="STC Bold" panose="01000500000000020006" pitchFamily="2" charset="-78"/>
                  </a:rPr>
                  <a:t> </a:t>
                </a:r>
                <a:r>
                  <a:rPr lang="ar-DZ" sz="2800" dirty="0">
                    <a:latin typeface="STC Bold" panose="01000500000000020006" pitchFamily="2" charset="-78"/>
                    <a:cs typeface="STC Bold" panose="01000500000000020006" pitchFamily="2" charset="-78"/>
                  </a:rPr>
                  <a:t>والعلاقة </a:t>
                </a:r>
                <a14:m>
                  <m:oMath xmlns:m="http://schemas.openxmlformats.org/officeDocument/2006/math">
                    <m:r>
                      <a:rPr lang="ar-DZ" sz="2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TC Bold" panose="01000500000000020006" pitchFamily="2" charset="-78"/>
                      </a:rPr>
                      <m:t> </m:t>
                    </m:r>
                    <m:r>
                      <a:rPr lang="ar-DZ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TC Bold" panose="01000500000000020006" pitchFamily="2" charset="-78"/>
                      </a:rPr>
                      <m:t>≡∙</m:t>
                    </m:r>
                    <m:d>
                      <m:dPr>
                        <m:begChr m:val="["/>
                        <m:endChr m:val="]"/>
                        <m:ctrlPr>
                          <a:rPr lang="ar-DZ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TC Bold" panose="01000500000000020006" pitchFamily="2" charset="-78"/>
                          </a:rPr>
                        </m:ctrlPr>
                      </m:dPr>
                      <m:e/>
                    </m:d>
                  </m:oMath>
                </a14:m>
                <a:r>
                  <a:rPr lang="ar-DZ" sz="2800" kern="1200" dirty="0">
                    <a:solidFill>
                      <a:schemeClr val="tx1"/>
                    </a:solidFill>
                    <a:latin typeface="STC Bold" panose="01000500000000020006" pitchFamily="2" charset="-78"/>
                    <a:cs typeface="STC Bold" panose="01000500000000020006" pitchFamily="2" charset="-78"/>
                  </a:rPr>
                  <a:t>هي علاقات </a:t>
                </a:r>
                <a:r>
                  <a:rPr lang="ar-DZ" sz="2800" dirty="0">
                    <a:latin typeface="STC Bold" panose="01000500000000020006" pitchFamily="2" charset="-78"/>
                    <a:cs typeface="STC Bold" panose="01000500000000020006" pitchFamily="2" charset="-78"/>
                  </a:rPr>
                  <a:t>تناظرية</a:t>
                </a:r>
                <a:r>
                  <a:rPr lang="ar-DZ" sz="2800" kern="1200" dirty="0">
                    <a:solidFill>
                      <a:schemeClr val="tx1"/>
                    </a:solidFill>
                    <a:latin typeface="STC Bold" panose="01000500000000020006" pitchFamily="2" charset="-78"/>
                    <a:cs typeface="STC Bold" panose="01000500000000020006" pitchFamily="2" charset="-78"/>
                  </a:rPr>
                  <a:t> </a:t>
                </a:r>
                <a:endParaRPr lang="fr-FR" sz="2800" kern="1200" dirty="0">
                  <a:solidFill>
                    <a:schemeClr val="tx1"/>
                  </a:solidFill>
                  <a:latin typeface="STC Bold" panose="01000500000000020006" pitchFamily="2" charset="-78"/>
                  <a:cs typeface="STC Bold" panose="01000500000000020006" pitchFamily="2" charset="-78"/>
                </a:endParaRPr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98E67DE9-15BA-E16B-800C-6796C895A4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6594" y="3429000"/>
                <a:ext cx="7317302" cy="1015663"/>
              </a:xfrm>
              <a:prstGeom prst="rect">
                <a:avLst/>
              </a:prstGeom>
              <a:blipFill>
                <a:blip r:embed="rId3"/>
                <a:stretch>
                  <a:fillRect t="-7229" r="-1667" b="-1566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5373123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F4BADD21-80EE-C206-51F2-496E06777C4B}"/>
              </a:ext>
            </a:extLst>
          </p:cNvPr>
          <p:cNvSpPr txBox="1"/>
          <p:nvPr/>
        </p:nvSpPr>
        <p:spPr>
          <a:xfrm>
            <a:off x="11055927" y="1184976"/>
            <a:ext cx="9597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ar-DZ" sz="3200" u="sng" dirty="0">
                <a:solidFill>
                  <a:srgbClr val="2E2BA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TC Bold" panose="01000500000000020006" pitchFamily="2" charset="-78"/>
                <a:cs typeface="STC Bold" panose="01000500000000020006" pitchFamily="2" charset="-78"/>
              </a:rPr>
              <a:t>مثال</a:t>
            </a:r>
            <a:endParaRPr lang="fr-FR" sz="3200" u="sng" dirty="0">
              <a:solidFill>
                <a:srgbClr val="2E2BA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TC Bold" panose="01000500000000020006" pitchFamily="2" charset="-78"/>
              <a:cs typeface="STC Bold" panose="01000500000000020006" pitchFamily="2" charset="-7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5C329019-EE7B-D03F-DF6F-3EC48885C550}"/>
                  </a:ext>
                </a:extLst>
              </p:cNvPr>
              <p:cNvSpPr txBox="1"/>
              <p:nvPr/>
            </p:nvSpPr>
            <p:spPr>
              <a:xfrm>
                <a:off x="3162641" y="1284693"/>
                <a:ext cx="798021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e>
                      </m:d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         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ℛ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⟺∃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ℤ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, 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𝑘𝑥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5C329019-EE7B-D03F-DF6F-3EC48885C5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2641" y="1284693"/>
                <a:ext cx="7980217" cy="461665"/>
              </a:xfrm>
              <a:prstGeom prst="rect">
                <a:avLst/>
              </a:prstGeom>
              <a:blipFill>
                <a:blip r:embed="rId2"/>
                <a:stretch>
                  <a:fillRect b="-10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ZoneTexte 3">
            <a:extLst>
              <a:ext uri="{FF2B5EF4-FFF2-40B4-BE49-F238E27FC236}">
                <a16:creationId xmlns:a16="http://schemas.microsoft.com/office/drawing/2014/main" id="{4F61A4DA-E981-1A16-2B5B-129810363FAA}"/>
              </a:ext>
            </a:extLst>
          </p:cNvPr>
          <p:cNvSpPr txBox="1"/>
          <p:nvPr/>
        </p:nvSpPr>
        <p:spPr>
          <a:xfrm>
            <a:off x="9840032" y="-53339"/>
            <a:ext cx="22449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r" rtl="1">
              <a:buFont typeface="+mj-lt"/>
              <a:buAutoNum type="arabicParenR"/>
            </a:pPr>
            <a:r>
              <a:rPr lang="ar-DZ" sz="3600" dirty="0">
                <a:solidFill>
                  <a:srgbClr val="2E2BA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TC Bold" panose="01000500000000020006" pitchFamily="2" charset="-78"/>
                <a:cs typeface="STC Bold" panose="01000500000000020006" pitchFamily="2" charset="-78"/>
              </a:rPr>
              <a:t>العلاقات </a:t>
            </a:r>
            <a:endParaRPr lang="fr-FR" sz="3600" kern="1200" dirty="0">
              <a:solidFill>
                <a:srgbClr val="2E2BA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TC Bold" panose="01000500000000020006" pitchFamily="2" charset="-78"/>
              <a:cs typeface="STC Bold" panose="01000500000000020006" pitchFamily="2" charset="-78"/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3EDB6C0C-4D3B-76AA-A8D5-BF38BEFB11A9}"/>
              </a:ext>
            </a:extLst>
          </p:cNvPr>
          <p:cNvSpPr txBox="1"/>
          <p:nvPr/>
        </p:nvSpPr>
        <p:spPr>
          <a:xfrm>
            <a:off x="7457700" y="592992"/>
            <a:ext cx="46272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r-DZ" sz="2400" dirty="0">
                <a:solidFill>
                  <a:srgbClr val="2E2BA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TC Bold" panose="01000500000000020006" pitchFamily="2" charset="-78"/>
                <a:cs typeface="STC Bold" panose="01000500000000020006" pitchFamily="2" charset="-78"/>
              </a:rPr>
              <a:t>العناصر الخاصة في المجموعات المرتبة :</a:t>
            </a:r>
            <a:endParaRPr lang="fr-FR" sz="2400" dirty="0">
              <a:solidFill>
                <a:srgbClr val="2E2BA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TC Bold" panose="01000500000000020006" pitchFamily="2" charset="-78"/>
              <a:cs typeface="STC Bold" panose="01000500000000020006" pitchFamily="2" charset="-78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62247040-18CC-9C56-695E-CF61A362522A}"/>
              </a:ext>
            </a:extLst>
          </p:cNvPr>
          <p:cNvSpPr txBox="1"/>
          <p:nvPr/>
        </p:nvSpPr>
        <p:spPr>
          <a:xfrm>
            <a:off x="932057" y="1802248"/>
            <a:ext cx="11083638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ar-DZ" sz="2400" dirty="0">
                <a:solidFill>
                  <a:srgbClr val="2E2BA5"/>
                </a:solidFill>
                <a:latin typeface="STC Bold" panose="01000500000000020006" pitchFamily="2" charset="-78"/>
                <a:cs typeface="STC Bold" panose="01000500000000020006" pitchFamily="2" charset="-78"/>
              </a:rPr>
              <a:t>اصغر عنصر : </a:t>
            </a:r>
            <a:r>
              <a:rPr lang="ar-DZ" sz="2000" dirty="0">
                <a:latin typeface="STC Bold" panose="01000500000000020006" pitchFamily="2" charset="-78"/>
                <a:cs typeface="STC Bold" panose="01000500000000020006" pitchFamily="2" charset="-78"/>
              </a:rPr>
              <a:t>في حالة العلاقة يقسم فان </a:t>
            </a:r>
            <a:r>
              <a:rPr lang="ar-DZ" sz="2000" dirty="0" err="1">
                <a:latin typeface="STC Bold" panose="01000500000000020006" pitchFamily="2" charset="-78"/>
                <a:cs typeface="STC Bold" panose="01000500000000020006" pitchFamily="2" charset="-78"/>
              </a:rPr>
              <a:t>اصغرعنصر</a:t>
            </a:r>
            <a:r>
              <a:rPr lang="ar-DZ" sz="2000" dirty="0">
                <a:latin typeface="STC Bold" panose="01000500000000020006" pitchFamily="2" charset="-78"/>
                <a:cs typeface="STC Bold" panose="01000500000000020006" pitchFamily="2" charset="-78"/>
              </a:rPr>
              <a:t> هو الذي يقسم كل عناصر المجموعة اذن اصغر عنصر في مثالنا هو </a:t>
            </a:r>
            <a:r>
              <a:rPr lang="ar-DZ" sz="2000" dirty="0">
                <a:solidFill>
                  <a:srgbClr val="2E2BA5"/>
                </a:solidFill>
                <a:latin typeface="STC Bold" panose="01000500000000020006" pitchFamily="2" charset="-78"/>
                <a:cs typeface="STC Bold" panose="01000500000000020006" pitchFamily="2" charset="-78"/>
              </a:rPr>
              <a:t>1</a:t>
            </a:r>
            <a:r>
              <a:rPr lang="ar-DZ" sz="2000" dirty="0">
                <a:latin typeface="STC Bold" panose="01000500000000020006" pitchFamily="2" charset="-78"/>
                <a:cs typeface="STC Bold" panose="01000500000000020006" pitchFamily="2" charset="-78"/>
              </a:rPr>
              <a:t> </a:t>
            </a:r>
          </a:p>
          <a:p>
            <a:pPr algn="r" rtl="1"/>
            <a:r>
              <a:rPr lang="ar-DZ" sz="2400" dirty="0">
                <a:solidFill>
                  <a:srgbClr val="2E2BA5"/>
                </a:solidFill>
                <a:latin typeface="STC Bold" panose="01000500000000020006" pitchFamily="2" charset="-78"/>
                <a:cs typeface="STC Bold" panose="01000500000000020006" pitchFamily="2" charset="-78"/>
              </a:rPr>
              <a:t>اكبر عنصر : </a:t>
            </a:r>
            <a:r>
              <a:rPr lang="ar-DZ" sz="2000" dirty="0">
                <a:latin typeface="STC Bold" panose="01000500000000020006" pitchFamily="2" charset="-78"/>
                <a:cs typeface="STC Bold" panose="01000500000000020006" pitchFamily="2" charset="-78"/>
              </a:rPr>
              <a:t>في حالة العلاقة يقسم فان اكبر عنصر هو العنصر الذي تقسمه كل عناصر المجموعة و في مثالنا هو </a:t>
            </a:r>
            <a:r>
              <a:rPr lang="ar-DZ" sz="2000" dirty="0">
                <a:solidFill>
                  <a:srgbClr val="2E2BA5"/>
                </a:solidFill>
                <a:latin typeface="STC Bold" panose="01000500000000020006" pitchFamily="2" charset="-78"/>
                <a:cs typeface="STC Bold" panose="01000500000000020006" pitchFamily="2" charset="-78"/>
              </a:rPr>
              <a:t>غير موجود</a:t>
            </a:r>
          </a:p>
          <a:p>
            <a:pPr algn="r" rtl="1"/>
            <a:r>
              <a:rPr lang="ar-DZ" sz="2400" dirty="0">
                <a:solidFill>
                  <a:srgbClr val="2E2BA5"/>
                </a:solidFill>
                <a:latin typeface="STC Bold" panose="01000500000000020006" pitchFamily="2" charset="-78"/>
                <a:cs typeface="STC Bold" panose="01000500000000020006" pitchFamily="2" charset="-78"/>
              </a:rPr>
              <a:t>العنصر </a:t>
            </a:r>
            <a:r>
              <a:rPr lang="ar-DZ" sz="2400" dirty="0" err="1">
                <a:solidFill>
                  <a:srgbClr val="2E2BA5"/>
                </a:solidFill>
                <a:latin typeface="STC Bold" panose="01000500000000020006" pitchFamily="2" charset="-78"/>
                <a:cs typeface="STC Bold" panose="01000500000000020006" pitchFamily="2" charset="-78"/>
              </a:rPr>
              <a:t>الاصغري</a:t>
            </a:r>
            <a:r>
              <a:rPr lang="ar-DZ" sz="2400" dirty="0">
                <a:solidFill>
                  <a:srgbClr val="2E2BA5"/>
                </a:solidFill>
                <a:latin typeface="STC Bold" panose="01000500000000020006" pitchFamily="2" charset="-78"/>
                <a:cs typeface="STC Bold" panose="01000500000000020006" pitchFamily="2" charset="-78"/>
              </a:rPr>
              <a:t> :</a:t>
            </a:r>
            <a:r>
              <a:rPr lang="ar-DZ" sz="2000" dirty="0">
                <a:latin typeface="STC Bold" panose="01000500000000020006" pitchFamily="2" charset="-78"/>
                <a:cs typeface="STC Bold" panose="01000500000000020006" pitchFamily="2" charset="-78"/>
              </a:rPr>
              <a:t>في حالة العلاقة يقسم فان العنصر </a:t>
            </a:r>
            <a:r>
              <a:rPr lang="ar-DZ" sz="2000" dirty="0" err="1">
                <a:latin typeface="STC Bold" panose="01000500000000020006" pitchFamily="2" charset="-78"/>
                <a:cs typeface="STC Bold" panose="01000500000000020006" pitchFamily="2" charset="-78"/>
              </a:rPr>
              <a:t>الاصغري</a:t>
            </a:r>
            <a:r>
              <a:rPr lang="ar-DZ" sz="2000" dirty="0">
                <a:latin typeface="STC Bold" panose="01000500000000020006" pitchFamily="2" charset="-78"/>
                <a:cs typeface="STC Bold" panose="01000500000000020006" pitchFamily="2" charset="-78"/>
              </a:rPr>
              <a:t> هو الذي لا يملك أي قاسم في عناصر المجموعة و في مثالنا يوجد </a:t>
            </a:r>
            <a:r>
              <a:rPr lang="ar-DZ" sz="2000" dirty="0">
                <a:solidFill>
                  <a:srgbClr val="2E2BA5"/>
                </a:solidFill>
                <a:latin typeface="STC Bold" panose="01000500000000020006" pitchFamily="2" charset="-78"/>
                <a:cs typeface="STC Bold" panose="01000500000000020006" pitchFamily="2" charset="-78"/>
              </a:rPr>
              <a:t>1</a:t>
            </a:r>
            <a:r>
              <a:rPr lang="ar-DZ" sz="2000" dirty="0">
                <a:latin typeface="STC Bold" panose="01000500000000020006" pitchFamily="2" charset="-78"/>
                <a:cs typeface="STC Bold" panose="01000500000000020006" pitchFamily="2" charset="-78"/>
              </a:rPr>
              <a:t> فقط </a:t>
            </a:r>
          </a:p>
          <a:p>
            <a:pPr algn="r" rtl="1"/>
            <a:r>
              <a:rPr lang="ar-DZ" sz="2400" dirty="0">
                <a:solidFill>
                  <a:srgbClr val="2E2BA5"/>
                </a:solidFill>
                <a:latin typeface="STC Bold" panose="01000500000000020006" pitchFamily="2" charset="-78"/>
                <a:cs typeface="STC Bold" panose="01000500000000020006" pitchFamily="2" charset="-78"/>
              </a:rPr>
              <a:t>العنصر الاعظمي : </a:t>
            </a:r>
            <a:r>
              <a:rPr lang="ar-DZ" sz="2000" dirty="0">
                <a:latin typeface="STC Bold" panose="01000500000000020006" pitchFamily="2" charset="-78"/>
                <a:cs typeface="STC Bold" panose="01000500000000020006" pitchFamily="2" charset="-78"/>
              </a:rPr>
              <a:t>في حالة العلاقة يقسم فإن العنصر الاعظمي هو الذي لا يقسم أي عنصر من المجموعة و في مثالنا يوجد </a:t>
            </a:r>
            <a:r>
              <a:rPr lang="ar-DZ" sz="2000" dirty="0">
                <a:solidFill>
                  <a:srgbClr val="2E2BA5"/>
                </a:solidFill>
                <a:latin typeface="STC Bold" panose="01000500000000020006" pitchFamily="2" charset="-78"/>
                <a:cs typeface="STC Bold" panose="01000500000000020006" pitchFamily="2" charset="-78"/>
              </a:rPr>
              <a:t>4,5,6</a:t>
            </a:r>
          </a:p>
          <a:p>
            <a:pPr marL="1163638" indent="-1073150" algn="r" rtl="1"/>
            <a:r>
              <a:rPr lang="ar-DZ" sz="2400" dirty="0">
                <a:solidFill>
                  <a:srgbClr val="2E2BA5"/>
                </a:solidFill>
                <a:latin typeface="STC Bold" panose="01000500000000020006" pitchFamily="2" charset="-78"/>
                <a:cs typeface="STC Bold" panose="01000500000000020006" pitchFamily="2" charset="-78"/>
              </a:rPr>
              <a:t>الحواد الدنيا : </a:t>
            </a:r>
            <a:r>
              <a:rPr lang="ar-DZ" sz="2000" dirty="0">
                <a:latin typeface="STC Bold" panose="01000500000000020006" pitchFamily="2" charset="-78"/>
                <a:cs typeface="STC Bold" panose="01000500000000020006" pitchFamily="2" charset="-78"/>
              </a:rPr>
              <a:t>في حالة العلاقة يقسم فان مجموعة الحواد الدنيا هي القواسم المشتركة لكل عناصر المجموعة و في مثالنا يوجد</a:t>
            </a:r>
            <a:r>
              <a:rPr lang="ar-DZ" sz="2000" dirty="0">
                <a:solidFill>
                  <a:srgbClr val="2E2BA5"/>
                </a:solidFill>
                <a:latin typeface="STC Bold" panose="01000500000000020006" pitchFamily="2" charset="-78"/>
                <a:cs typeface="STC Bold" panose="01000500000000020006" pitchFamily="2" charset="-78"/>
              </a:rPr>
              <a:t> 1 </a:t>
            </a:r>
            <a:r>
              <a:rPr lang="ar-DZ" sz="2000" dirty="0">
                <a:latin typeface="STC Bold" panose="01000500000000020006" pitchFamily="2" charset="-78"/>
                <a:cs typeface="STC Bold" panose="01000500000000020006" pitchFamily="2" charset="-78"/>
              </a:rPr>
              <a:t>فقط </a:t>
            </a:r>
          </a:p>
          <a:p>
            <a:pPr marL="2335213" indent="-901700" algn="r" rtl="1"/>
            <a:r>
              <a:rPr lang="ar-DZ" sz="2400" dirty="0">
                <a:solidFill>
                  <a:srgbClr val="2E2BA5"/>
                </a:solidFill>
                <a:latin typeface="STC Bold" panose="01000500000000020006" pitchFamily="2" charset="-78"/>
                <a:cs typeface="STC Bold" panose="01000500000000020006" pitchFamily="2" charset="-78"/>
              </a:rPr>
              <a:t>الحواد العليا : </a:t>
            </a:r>
            <a:r>
              <a:rPr lang="ar-DZ" sz="2000" dirty="0">
                <a:latin typeface="STC Bold" panose="01000500000000020006" pitchFamily="2" charset="-78"/>
                <a:cs typeface="STC Bold" panose="01000500000000020006" pitchFamily="2" charset="-78"/>
              </a:rPr>
              <a:t>في حالة العلاقة يقسم فان مجموعة الحواد العليا هي العناصر التي تقسمها كل عناصر المجموعة أي بمعنى اخر هي المضاعفات المشتركة لكل عناصر المجموعة و في مثالنا هي مضاعفات 60 أي العناصر من الشكل </a:t>
            </a:r>
            <a:r>
              <a:rPr lang="fr-FR" sz="2000" dirty="0">
                <a:solidFill>
                  <a:srgbClr val="2E2BA5"/>
                </a:solidFill>
                <a:latin typeface="STC Bold" panose="01000500000000020006" pitchFamily="2" charset="-78"/>
                <a:cs typeface="STC Bold" panose="01000500000000020006" pitchFamily="2" charset="-78"/>
              </a:rPr>
              <a:t>60k</a:t>
            </a:r>
          </a:p>
        </p:txBody>
      </p:sp>
    </p:spTree>
    <p:extLst>
      <p:ext uri="{BB962C8B-B14F-4D97-AF65-F5344CB8AC3E}">
        <p14:creationId xmlns:p14="http://schemas.microsoft.com/office/powerpoint/2010/main" val="2920149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 build="p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8D2B2812-51AA-AEFC-4850-1912D699C02A}"/>
              </a:ext>
            </a:extLst>
          </p:cNvPr>
          <p:cNvSpPr txBox="1"/>
          <p:nvPr/>
        </p:nvSpPr>
        <p:spPr>
          <a:xfrm>
            <a:off x="9863031" y="0"/>
            <a:ext cx="22449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r" rtl="1">
              <a:buFont typeface="+mj-lt"/>
              <a:buAutoNum type="arabicParenR"/>
            </a:pPr>
            <a:r>
              <a:rPr lang="ar-DZ" sz="3600" dirty="0">
                <a:solidFill>
                  <a:srgbClr val="2E2BA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TC Bold" panose="01000500000000020006" pitchFamily="2" charset="-78"/>
                <a:cs typeface="STC Bold" panose="01000500000000020006" pitchFamily="2" charset="-78"/>
              </a:rPr>
              <a:t>العلاقات </a:t>
            </a:r>
            <a:endParaRPr lang="fr-FR" sz="3600" kern="1200" dirty="0">
              <a:solidFill>
                <a:srgbClr val="2E2BA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TC Bold" panose="01000500000000020006" pitchFamily="2" charset="-78"/>
              <a:cs typeface="STC Bold" panose="01000500000000020006" pitchFamily="2" charset="-78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560213EB-4258-73FB-DD61-A46F41978185}"/>
              </a:ext>
            </a:extLst>
          </p:cNvPr>
          <p:cNvSpPr txBox="1"/>
          <p:nvPr/>
        </p:nvSpPr>
        <p:spPr>
          <a:xfrm>
            <a:off x="8725437" y="575297"/>
            <a:ext cx="346656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ar-DZ" sz="3600" dirty="0">
                <a:solidFill>
                  <a:srgbClr val="2E2BA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TC Bold" panose="01000500000000020006" pitchFamily="2" charset="-78"/>
                <a:cs typeface="STC Bold" panose="01000500000000020006" pitchFamily="2" charset="-78"/>
              </a:rPr>
              <a:t>علاقة التكافؤ  </a:t>
            </a:r>
            <a:endParaRPr lang="fr-FR" sz="3600" dirty="0">
              <a:solidFill>
                <a:srgbClr val="2E2BA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7EE72BA-3C27-6EEC-9635-B3A56B06D35D}"/>
              </a:ext>
            </a:extLst>
          </p:cNvPr>
          <p:cNvSpPr txBox="1"/>
          <p:nvPr/>
        </p:nvSpPr>
        <p:spPr>
          <a:xfrm>
            <a:off x="10530488" y="1235543"/>
            <a:ext cx="9597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ar-DZ" sz="3200" u="sng" dirty="0">
                <a:solidFill>
                  <a:srgbClr val="2E2BA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TC Bold" panose="01000500000000020006" pitchFamily="2" charset="-78"/>
                <a:cs typeface="STC Bold" panose="01000500000000020006" pitchFamily="2" charset="-78"/>
              </a:rPr>
              <a:t>مثال</a:t>
            </a:r>
            <a:endParaRPr lang="fr-FR" sz="3200" u="sng" dirty="0">
              <a:solidFill>
                <a:srgbClr val="2E2BA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TC Bold" panose="01000500000000020006" pitchFamily="2" charset="-78"/>
              <a:cs typeface="STC Bold" panose="01000500000000020006" pitchFamily="2" charset="-7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EF703C8F-385B-C37C-2F72-E2BF0100D997}"/>
                  </a:ext>
                </a:extLst>
              </p:cNvPr>
              <p:cNvSpPr txBox="1"/>
              <p:nvPr/>
            </p:nvSpPr>
            <p:spPr>
              <a:xfrm>
                <a:off x="1593148" y="1527930"/>
                <a:ext cx="798021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ℤ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      ;   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ℛ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⟺ ∃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ℤ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, 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7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EF703C8F-385B-C37C-2F72-E2BF0100D9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3148" y="1527930"/>
                <a:ext cx="7980217" cy="461665"/>
              </a:xfrm>
              <a:prstGeom prst="rect">
                <a:avLst/>
              </a:prstGeom>
              <a:blipFill>
                <a:blip r:embed="rId2"/>
                <a:stretch>
                  <a:fillRect l="-153" b="-10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15B76B5C-C48F-B551-D55C-E46B05D90B5A}"/>
                  </a:ext>
                </a:extLst>
              </p:cNvPr>
              <p:cNvSpPr txBox="1"/>
              <p:nvPr/>
            </p:nvSpPr>
            <p:spPr>
              <a:xfrm>
                <a:off x="4858603" y="1527929"/>
                <a:ext cx="620973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⟺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7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 </m:t>
                      </m:r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15B76B5C-C48F-B551-D55C-E46B05D90B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8603" y="1527929"/>
                <a:ext cx="6209730" cy="461665"/>
              </a:xfrm>
              <a:prstGeom prst="rect">
                <a:avLst/>
              </a:prstGeom>
              <a:blipFill>
                <a:blip r:embed="rId3"/>
                <a:stretch>
                  <a:fillRect b="-18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DB439107-F81E-F229-666D-52CFB12C38FF}"/>
                  </a:ext>
                </a:extLst>
              </p:cNvPr>
              <p:cNvSpPr txBox="1"/>
              <p:nvPr/>
            </p:nvSpPr>
            <p:spPr>
              <a:xfrm>
                <a:off x="298374" y="2281980"/>
                <a:ext cx="10823838" cy="45324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 rtl="1"/>
                <a:r>
                  <a:rPr lang="ar-DZ" sz="2800" dirty="0">
                    <a:latin typeface="STC Bold" panose="01000500000000020006" pitchFamily="2" charset="-78"/>
                    <a:cs typeface="STC Bold" panose="01000500000000020006" pitchFamily="2" charset="-78"/>
                  </a:rPr>
                  <a:t>تعيين صف تكافؤ 1 :</a:t>
                </a:r>
              </a:p>
              <a:p>
                <a:pPr marL="447675"/>
                <a:r>
                  <a:rPr lang="ar-DZ" sz="2800" dirty="0">
                    <a:latin typeface="STC Bold" panose="01000500000000020006" pitchFamily="2" charset="-78"/>
                    <a:cs typeface="STC Bold" panose="01000500000000020006" pitchFamily="2" charset="-78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fr-FR" sz="280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ar-DZ" sz="2800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acc>
                    <m:r>
                      <a:rPr lang="fr-FR" sz="2800" b="0" i="1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fr-FR" sz="2800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800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fr-FR" sz="2800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 , </m:t>
                        </m:r>
                        <m:r>
                          <a:rPr lang="fr-FR" sz="2800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fr-FR" sz="2800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  <m:r>
                          <a:rPr lang="ar-DZ" sz="2800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fr-FR" sz="2800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ar-DZ" sz="2800" b="0" i="1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fr-FR" sz="2800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800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fr-FR" sz="2800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fr-FR" sz="2800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fr-FR" sz="2800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fr-FR" sz="2800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fr-FR" sz="2800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fr-FR" sz="2800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7</m:t>
                        </m:r>
                        <m:r>
                          <a:rPr lang="fr-FR" sz="2800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fr-FR" sz="2800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, </m:t>
                        </m:r>
                        <m:r>
                          <a:rPr lang="fr-FR" sz="2800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fr-FR" sz="2800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fr-FR" sz="2800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</m:d>
                    <m:r>
                      <a:rPr lang="fr-FR" sz="2800" b="0" i="1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fr-FR" sz="2800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800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fr-FR" sz="2800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fr-FR" sz="2800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fr-FR" sz="2800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fr-FR" sz="2800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7</m:t>
                        </m:r>
                        <m:r>
                          <a:rPr lang="fr-FR" sz="2800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fr-FR" sz="2800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fr-FR" sz="2800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fr-FR" sz="2800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, </m:t>
                        </m:r>
                        <m:r>
                          <a:rPr lang="fr-FR" sz="2800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fr-FR" sz="2800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fr-FR" sz="2800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</m:d>
                    <m:r>
                      <a:rPr lang="fr-FR" sz="2800" b="0" i="1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=</m:t>
                    </m:r>
                    <m:d>
                      <m:dPr>
                        <m:begChr m:val="{"/>
                        <m:endChr m:val="}"/>
                        <m:ctrlPr>
                          <a:rPr lang="fr-FR" sz="2800" i="1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800" i="1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7</m:t>
                        </m:r>
                        <m:r>
                          <a:rPr lang="fr-FR" sz="2800" i="1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fr-FR" sz="2800" i="1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fr-FR" sz="2800" i="1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fr-FR" sz="2800" i="1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, </m:t>
                        </m:r>
                        <m:r>
                          <a:rPr lang="fr-FR" sz="2800" i="1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fr-FR" sz="2800" i="1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fr-FR" sz="2800" i="1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</m:d>
                    <m:r>
                      <a:rPr lang="fr-FR" sz="2800" b="0" i="1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fr-FR" sz="2800" b="0" i="1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7</m:t>
                    </m:r>
                    <m:r>
                      <a:rPr lang="fr-FR" sz="2800" b="0" i="1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  <m:r>
                      <a:rPr lang="fr-FR" sz="2800" b="0" i="1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fr-FR" sz="2800" b="0" i="1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endParaRPr lang="fr-FR" sz="2800" b="0" i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TC Bold" panose="01000500000000020006" pitchFamily="2" charset="-78"/>
                  <a:ea typeface="Cambria Math" panose="02040503050406030204" pitchFamily="18" charset="0"/>
                  <a:cs typeface="STC Bold" panose="01000500000000020006" pitchFamily="2" charset="-78"/>
                </a:endParaRPr>
              </a:p>
              <a:p>
                <a:pPr algn="r" rtl="1"/>
                <a:r>
                  <a:rPr lang="ar-DZ" sz="2800" dirty="0">
                    <a:latin typeface="STC Bold" panose="01000500000000020006" pitchFamily="2" charset="-78"/>
                    <a:cs typeface="STC Bold" panose="01000500000000020006" pitchFamily="2" charset="-78"/>
                  </a:rPr>
                  <a:t>تعيين صف تكافؤ </a:t>
                </a:r>
                <a:r>
                  <a:rPr lang="fr-FR" sz="2800" dirty="0">
                    <a:latin typeface="STC Bold" panose="01000500000000020006" pitchFamily="2" charset="-78"/>
                    <a:cs typeface="STC Bold" panose="01000500000000020006" pitchFamily="2" charset="-78"/>
                  </a:rPr>
                  <a:t>a</a:t>
                </a:r>
                <a:r>
                  <a:rPr lang="ar-DZ" sz="2800" dirty="0">
                    <a:latin typeface="STC Bold" panose="01000500000000020006" pitchFamily="2" charset="-78"/>
                    <a:cs typeface="STC Bold" panose="01000500000000020006" pitchFamily="2" charset="-78"/>
                  </a:rPr>
                  <a:t> مع </a:t>
                </a:r>
                <a:r>
                  <a:rPr lang="fr-FR" sz="2800" dirty="0">
                    <a:latin typeface="STC Bold" panose="01000500000000020006" pitchFamily="2" charset="-78"/>
                    <a:cs typeface="STC Bold" panose="01000500000000020006" pitchFamily="2" charset="-78"/>
                  </a:rPr>
                  <a:t> a&lt;7</a:t>
                </a:r>
                <a:r>
                  <a:rPr lang="ar-DZ" sz="2800" dirty="0">
                    <a:latin typeface="STC Bold" panose="01000500000000020006" pitchFamily="2" charset="-78"/>
                    <a:cs typeface="STC Bold" panose="01000500000000020006" pitchFamily="2" charset="-78"/>
                  </a:rPr>
                  <a:t>:</a:t>
                </a:r>
              </a:p>
              <a:p>
                <a:pPr marL="447675"/>
                <a:r>
                  <a:rPr lang="ar-DZ" sz="2800" dirty="0">
                    <a:latin typeface="STC Bold" panose="01000500000000020006" pitchFamily="2" charset="-78"/>
                    <a:cs typeface="STC Bold" panose="01000500000000020006" pitchFamily="2" charset="-78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fr-FR" sz="280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sz="2800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  <m:r>
                      <a:rPr lang="fr-FR" sz="2800" b="0" i="1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fr-FR" sz="2800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800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fr-FR" sz="2800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 , </m:t>
                        </m:r>
                        <m:r>
                          <a:rPr lang="fr-FR" sz="2800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fr-FR" sz="2800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  <m:r>
                          <a:rPr lang="ar-DZ" sz="2800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fr-FR" sz="2800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ar-DZ" sz="2800" b="0" i="1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fr-FR" sz="2800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800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fr-FR" sz="2800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fr-FR" sz="2800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fr-FR" sz="2800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fr-FR" sz="2800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fr-FR" sz="2800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fr-FR" sz="2800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7</m:t>
                        </m:r>
                        <m:r>
                          <a:rPr lang="fr-FR" sz="2800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fr-FR" sz="2800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, </m:t>
                        </m:r>
                        <m:r>
                          <a:rPr lang="fr-FR" sz="2800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fr-FR" sz="2800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fr-FR" sz="2800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</m:d>
                    <m:r>
                      <a:rPr lang="fr-FR" sz="2800" b="0" i="1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fr-FR" sz="2800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800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fr-FR" sz="2800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fr-FR" sz="2800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fr-FR" sz="2800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fr-FR" sz="2800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7</m:t>
                        </m:r>
                        <m:r>
                          <a:rPr lang="fr-FR" sz="2800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fr-FR" sz="2800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fr-FR" sz="2800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fr-FR" sz="2800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, </m:t>
                        </m:r>
                        <m:r>
                          <a:rPr lang="fr-FR" sz="2800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fr-FR" sz="2800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fr-FR" sz="2800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</m:d>
                    <m:r>
                      <a:rPr lang="fr-FR" sz="2800" b="0" i="1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=</m:t>
                    </m:r>
                    <m:d>
                      <m:dPr>
                        <m:begChr m:val="{"/>
                        <m:endChr m:val="}"/>
                        <m:ctrlPr>
                          <a:rPr lang="fr-FR" sz="2800" i="1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800" i="1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7</m:t>
                        </m:r>
                        <m:r>
                          <a:rPr lang="fr-FR" sz="2800" i="1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fr-FR" sz="2800" i="1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fr-FR" sz="2800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fr-FR" sz="2800" i="1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, </m:t>
                        </m:r>
                        <m:r>
                          <a:rPr lang="fr-FR" sz="2800" i="1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fr-FR" sz="2800" i="1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fr-FR" sz="2800" i="1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</m:d>
                    <m:r>
                      <a:rPr lang="fr-FR" sz="2800" b="0" i="1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fr-FR" sz="2800" b="0" i="1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7</m:t>
                    </m:r>
                    <m:r>
                      <a:rPr lang="fr-FR" sz="2800" b="0" i="1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  <m:r>
                      <a:rPr lang="fr-FR" sz="2800" b="0" i="1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fr-FR" sz="2800" b="0" i="1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</m:oMath>
                </a14:m>
                <a:endParaRPr lang="ar-DZ" sz="2800" b="0" i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447675" algn="r"/>
                <a:endParaRPr lang="ar-DZ" sz="2800" b="0" i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447675" algn="r"/>
                <a14:m>
                  <m:oMath xmlns:m="http://schemas.openxmlformats.org/officeDocument/2006/math">
                    <m:r>
                      <a:rPr lang="fr-FR" sz="2800" b="0" i="1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ar-DZ" sz="2800" dirty="0">
                    <a:latin typeface="STC Bold" panose="01000500000000020006" pitchFamily="2" charset="-78"/>
                    <a:cs typeface="STC Bold" panose="01000500000000020006" pitchFamily="2" charset="-78"/>
                  </a:rPr>
                  <a:t>تعيين مجموعة حاصل القسمة :</a:t>
                </a:r>
              </a:p>
              <a:p>
                <a:pPr marL="447675" algn="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type m:val="skw"/>
                          <m:ctrlPr>
                            <a:rPr lang="ar-DZ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ℤ</m:t>
                          </m:r>
                        </m:num>
                        <m:den>
                          <m:r>
                            <a:rPr lang="ar-DZ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ℛ</m:t>
                          </m:r>
                        </m:den>
                      </m:f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fr-FR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fr-F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𝜖</m:t>
                          </m:r>
                          <m:r>
                            <a:rPr lang="fr-F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ℤ</m:t>
                          </m:r>
                        </m:e>
                      </m:d>
                      <m:r>
                        <a:rPr lang="ar-DZ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fr-F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fr-FR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</m:acc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̅"/>
                              <m:ctrlP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acc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̅"/>
                              <m:ctrlP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acc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̅"/>
                              <m:ctrlPr>
                                <a:rPr lang="fr-F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e>
                          </m:acc>
                          <m:r>
                            <a:rPr lang="fr-FR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̅"/>
                              <m:ctrlPr>
                                <a:rPr lang="fr-FR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</m:acc>
                          <m:r>
                            <a:rPr lang="fr-FR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̅"/>
                              <m:ctrlPr>
                                <a:rPr lang="fr-FR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</m:acc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̅"/>
                              <m:ctrlP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ar-DZ" sz="2800" dirty="0">
                  <a:latin typeface="STC Bold" panose="01000500000000020006" pitchFamily="2" charset="-78"/>
                  <a:cs typeface="STC Bold" panose="01000500000000020006" pitchFamily="2" charset="-78"/>
                </a:endParaRPr>
              </a:p>
              <a:p>
                <a:pPr algn="r" rtl="1"/>
                <a:endParaRPr lang="fr-FR" sz="2800" dirty="0">
                  <a:latin typeface="STC Bold" panose="01000500000000020006" pitchFamily="2" charset="-78"/>
                  <a:cs typeface="STC Bold" panose="01000500000000020006" pitchFamily="2" charset="-78"/>
                </a:endParaRPr>
              </a:p>
            </p:txBody>
          </p:sp>
        </mc:Choice>
        <mc:Fallback xmlns="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DB439107-F81E-F229-666D-52CFB12C38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374" y="2281980"/>
                <a:ext cx="10823838" cy="4532459"/>
              </a:xfrm>
              <a:prstGeom prst="rect">
                <a:avLst/>
              </a:prstGeom>
              <a:blipFill>
                <a:blip r:embed="rId4"/>
                <a:stretch>
                  <a:fillRect t="-1344" r="-107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35878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 build="p"/>
    </p:bld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2895</TotalTime>
  <Words>3784</Words>
  <Application>Microsoft Office PowerPoint</Application>
  <PresentationFormat>Grand écran</PresentationFormat>
  <Paragraphs>505</Paragraphs>
  <Slides>92</Slides>
  <Notes>3</Notes>
  <HiddenSlides>6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92</vt:i4>
      </vt:variant>
    </vt:vector>
  </HeadingPairs>
  <TitlesOfParts>
    <vt:vector size="99" baseType="lpstr">
      <vt:lpstr>Arial</vt:lpstr>
      <vt:lpstr>Calibri</vt:lpstr>
      <vt:lpstr>Calibri Light</vt:lpstr>
      <vt:lpstr>Cambria Math</vt:lpstr>
      <vt:lpstr>STC Bold</vt:lpstr>
      <vt:lpstr>Wingdings</vt:lpstr>
      <vt:lpstr>Thème Office</vt:lpstr>
      <vt:lpstr>حصة مراجعة الجبر العام </vt:lpstr>
      <vt:lpstr>Présentation PowerPoint</vt:lpstr>
      <vt:lpstr>Présentation PowerPoint</vt:lpstr>
      <vt:lpstr>العلاقات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حصة مراجعة التحليل 1</dc:title>
  <dc:creator>yacinekac@gmail.com</dc:creator>
  <cp:lastModifiedBy>yacinekac@gmail.com</cp:lastModifiedBy>
  <cp:revision>17</cp:revision>
  <dcterms:created xsi:type="dcterms:W3CDTF">2023-12-22T13:27:24Z</dcterms:created>
  <dcterms:modified xsi:type="dcterms:W3CDTF">2024-01-03T13:11:05Z</dcterms:modified>
</cp:coreProperties>
</file>